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44" r:id="rId6"/>
    <p:sldMasterId id="214748384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Proxima Nova"/>
      <p:regular r:id="rId57"/>
      <p:bold r:id="rId58"/>
      <p:italic r:id="rId59"/>
      <p:boldItalic r:id="rId60"/>
    </p:embeddedFont>
    <p:embeddedFont>
      <p:font typeface="Roboto"/>
      <p:regular r:id="rId61"/>
      <p:bold r:id="rId62"/>
      <p:italic r:id="rId63"/>
      <p:boldItalic r:id="rId64"/>
    </p:embeddedFont>
    <p:embeddedFont>
      <p:font typeface="Saira ExtraBold"/>
      <p:bold r:id="rId65"/>
      <p:boldItalic r:id="rId66"/>
    </p:embeddedFont>
    <p:embeddedFont>
      <p:font typeface="Saira Black"/>
      <p:bold r:id="rId67"/>
      <p:boldItalic r:id="rId68"/>
    </p:embeddedFont>
    <p:embeddedFont>
      <p:font typeface="Saira"/>
      <p:regular r:id="rId69"/>
      <p:bold r:id="rId70"/>
      <p:italic r:id="rId71"/>
      <p:boldItalic r:id="rId72"/>
    </p:embeddedFont>
    <p:embeddedFont>
      <p:font typeface="Saira SemiBold"/>
      <p:regular r:id="rId73"/>
      <p:bold r:id="rId74"/>
      <p:italic r:id="rId75"/>
      <p:boldItalic r:id="rId76"/>
    </p:embeddedFont>
    <p:embeddedFont>
      <p:font typeface="Saira Medium"/>
      <p:regular r:id="rId77"/>
      <p:bold r:id="rId78"/>
      <p:italic r:id="rId79"/>
      <p:boldItalic r:id="rId80"/>
    </p:embeddedFont>
    <p:embeddedFont>
      <p:font typeface="Merriweather"/>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14">
          <p15:clr>
            <a:srgbClr val="A4A3A4"/>
          </p15:clr>
        </p15:guide>
        <p15:guide id="2" pos="2880">
          <p15:clr>
            <a:srgbClr val="A4A3A4"/>
          </p15:clr>
        </p15:guide>
        <p15:guide id="3" pos="340">
          <p15:clr>
            <a:srgbClr val="9AA0A6"/>
          </p15:clr>
        </p15:guide>
        <p15:guide id="4" pos="5556">
          <p15:clr>
            <a:srgbClr val="9AA0A6"/>
          </p15:clr>
        </p15:guide>
      </p15:sldGuideLst>
    </p:ext>
    <p:ext uri="http://customooxmlschemas.google.com/">
      <go:slidesCustomData xmlns:go="http://customooxmlschemas.google.com/" r:id="rId85" roundtripDataSignature="AMtx7mgO351OYDNlWAdwmo2iK+clHFa6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99DA88-F1C2-45A4-AD9C-F40C5C491113}">
  <a:tblStyle styleId="{2A99DA88-F1C2-45A4-AD9C-F40C5C49111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14" orient="horz"/>
        <p:guide pos="2880"/>
        <p:guide pos="340"/>
        <p:guide pos="5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Merriweather-boldItalic.fntdata"/><Relationship Id="rId83" Type="http://schemas.openxmlformats.org/officeDocument/2006/relationships/font" Target="fonts/Merriweather-italic.fntdata"/><Relationship Id="rId42" Type="http://schemas.openxmlformats.org/officeDocument/2006/relationships/slide" Target="slides/slide34.xml"/><Relationship Id="rId41" Type="http://schemas.openxmlformats.org/officeDocument/2006/relationships/slide" Target="slides/slide33.xml"/><Relationship Id="rId85" Type="http://customschemas.google.com/relationships/presentationmetadata" Target="meta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SairaMedium-boldItalic.fntdata"/><Relationship Id="rId82" Type="http://schemas.openxmlformats.org/officeDocument/2006/relationships/font" Target="fonts/Merriweather-bold.fntdata"/><Relationship Id="rId81"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airaSemiBold-regular.fntdata"/><Relationship Id="rId72" Type="http://schemas.openxmlformats.org/officeDocument/2006/relationships/font" Target="fonts/Saira-boldItalic.fntdata"/><Relationship Id="rId31" Type="http://schemas.openxmlformats.org/officeDocument/2006/relationships/slide" Target="slides/slide23.xml"/><Relationship Id="rId75" Type="http://schemas.openxmlformats.org/officeDocument/2006/relationships/font" Target="fonts/SairaSemiBold-italic.fntdata"/><Relationship Id="rId30" Type="http://schemas.openxmlformats.org/officeDocument/2006/relationships/slide" Target="slides/slide22.xml"/><Relationship Id="rId74" Type="http://schemas.openxmlformats.org/officeDocument/2006/relationships/font" Target="fonts/SairaSemiBold-bold.fntdata"/><Relationship Id="rId33" Type="http://schemas.openxmlformats.org/officeDocument/2006/relationships/slide" Target="slides/slide25.xml"/><Relationship Id="rId77" Type="http://schemas.openxmlformats.org/officeDocument/2006/relationships/font" Target="fonts/SairaMedium-regular.fntdata"/><Relationship Id="rId32" Type="http://schemas.openxmlformats.org/officeDocument/2006/relationships/slide" Target="slides/slide24.xml"/><Relationship Id="rId76" Type="http://schemas.openxmlformats.org/officeDocument/2006/relationships/font" Target="fonts/SairaSemiBold-boldItalic.fntdata"/><Relationship Id="rId35" Type="http://schemas.openxmlformats.org/officeDocument/2006/relationships/slide" Target="slides/slide27.xml"/><Relationship Id="rId79" Type="http://schemas.openxmlformats.org/officeDocument/2006/relationships/font" Target="fonts/SairaMedium-italic.fntdata"/><Relationship Id="rId34" Type="http://schemas.openxmlformats.org/officeDocument/2006/relationships/slide" Target="slides/slide26.xml"/><Relationship Id="rId78" Type="http://schemas.openxmlformats.org/officeDocument/2006/relationships/font" Target="fonts/SairaMedium-bold.fntdata"/><Relationship Id="rId71" Type="http://schemas.openxmlformats.org/officeDocument/2006/relationships/font" Target="fonts/Saira-italic.fntdata"/><Relationship Id="rId70" Type="http://schemas.openxmlformats.org/officeDocument/2006/relationships/font" Target="fonts/Saira-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2.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4.xml"/><Relationship Id="rId66" Type="http://schemas.openxmlformats.org/officeDocument/2006/relationships/font" Target="fonts/SairaExtraBold-boldItalic.fntdata"/><Relationship Id="rId21" Type="http://schemas.openxmlformats.org/officeDocument/2006/relationships/slide" Target="slides/slide13.xml"/><Relationship Id="rId65" Type="http://schemas.openxmlformats.org/officeDocument/2006/relationships/font" Target="fonts/SairaExtraBold-bold.fntdata"/><Relationship Id="rId24" Type="http://schemas.openxmlformats.org/officeDocument/2006/relationships/slide" Target="slides/slide16.xml"/><Relationship Id="rId68" Type="http://schemas.openxmlformats.org/officeDocument/2006/relationships/font" Target="fonts/SairaBlack-boldItalic.fntdata"/><Relationship Id="rId23" Type="http://schemas.openxmlformats.org/officeDocument/2006/relationships/slide" Target="slides/slide15.xml"/><Relationship Id="rId67" Type="http://schemas.openxmlformats.org/officeDocument/2006/relationships/font" Target="fonts/SairaBlack-bold.fntdata"/><Relationship Id="rId60" Type="http://schemas.openxmlformats.org/officeDocument/2006/relationships/font" Target="fonts/ProximaNova-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Saira-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ProximaNova-regular.fntdata"/><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ProximaNova-italic.fntdata"/><Relationship Id="rId14" Type="http://schemas.openxmlformats.org/officeDocument/2006/relationships/slide" Target="slides/slide6.xml"/><Relationship Id="rId58" Type="http://schemas.openxmlformats.org/officeDocument/2006/relationships/font" Target="fonts/ProximaNov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53a530fcd8_0_1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3" name="Google Shape;1773;g153a530fcd8_0_1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53a530fcd8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1" name="Google Shape;1781;g153a530fcd8_0_1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14b30de0559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6" name="Google Shape;1786;g14b30de0559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53a530fcd8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g153a530fcd8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53a530fcd8_0_1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g153a530fcd8_0_1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53a530fcd8_0_1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9" name="Google Shape;1809;g153a530fcd8_0_1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53a530fcd8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g153a530fcd8_0_1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53a530fcd8_0_1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3" name="Google Shape;1823;g153a530fcd8_0_1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153a530fcd8_0_1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1" name="Google Shape;1831;g153a530fcd8_0_1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53a530fcd8_0_1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8" name="Google Shape;1838;g153a530fcd8_0_1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6" name="Google Shape;17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https://oi-files-cng-prod.s3.amazonaws.com/asia.oxfam.org/s3fs-public/styles/full-width-670x335-2_1/public/OGB_120684_Ruth,%20Davos%202020,%20Inequality.jpg?itok=Dm-D9WIN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53a530fcd8_0_1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5" name="Google Shape;1845;g153a530fcd8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53a530fcd8_0_1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g153a530fcd8_0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153a530fcd8_0_1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9" name="Google Shape;1859;g153a530fcd8_0_1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53a530fcd8_0_1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g153a530fcd8_0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53a530fcd8_0_1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3" name="Google Shape;1873;g153a530fcd8_0_1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53a530fcd8_0_1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0" name="Google Shape;1880;g153a530fcd8_0_1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153a530fcd8_0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g153a530fcd8_0_1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53a530fcd8_0_1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4" name="Google Shape;1894;g153a530fcd8_0_1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153a530fcd8_0_1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1" name="Google Shape;1901;g153a530fcd8_0_1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153baf74eb4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8" name="Google Shape;1908;g153baf74eb4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5618c7f428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4" name="Google Shape;1714;g15618c7f428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53baf74eb4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5" name="Google Shape;1915;g153baf74eb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53a530fcd8_0_1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2" name="Google Shape;1922;g153a530fcd8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153a530fcd8_0_1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9" name="Google Shape;1929;g153a530fcd8_0_1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494e5d45db_0_1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6" name="Google Shape;1936;g1494e5d45db_0_1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153a530fcd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g153a530fcd8_0_1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153a530fcd8_0_1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0" name="Google Shape;1960;g153a530fcd8_0_1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153baf74eb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7" name="Google Shape;1967;g153baf74eb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53baf74eb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g153baf74eb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53a530fcd8_0_1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1" name="Google Shape;1981;g153a530fcd8_0_1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153baf74eb4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8" name="Google Shape;1988;g153baf74eb4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1" name="Google Shape;17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153baf74eb4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5" name="Google Shape;1995;g153baf74eb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494e5d45db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4" name="Google Shape;2004;g1494e5d45db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1494e5d45db_0_1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0" name="Google Shape;2010;g1494e5d45db_0_1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1560f0c89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6" name="Google Shape;2016;g1560f0c89f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560f0c89f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1" name="Google Shape;2021;g1560f0c89f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15cb673d65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8" name="Google Shape;2028;g15cb673d6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50c7fea5c1_0_28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5" name="Google Shape;2035;g150c7fea5c1_0_2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560f0c89f7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0" name="Google Shape;2040;g1560f0c89f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8" name="Google Shape;20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4a456f009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g14a456f0097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50dba95f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5" name="Google Shape;1745;g150dba95f2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5396a9d1b2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0" name="Google Shape;1750;g15396a9d1b2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5396a9d1b2_0_1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15396a9d1b2_0_1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53a530fcd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g153a530fcd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2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2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8.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3.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29.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5.png"/><Relationship Id="rId4" Type="http://schemas.openxmlformats.org/officeDocument/2006/relationships/image" Target="../media/image2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3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2.png"/><Relationship Id="rId4" Type="http://schemas.openxmlformats.org/officeDocument/2006/relationships/image" Target="../media/image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 name="Google Shape;11;p3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2" name="Google Shape;12;p3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 name="Google Shape;13;p3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4" name="Google Shape;14;p3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5" name="Google Shape;15;p3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6" name="Google Shape;16;p3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7" name="Google Shape;17;p3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8" name="Google Shape;18;p3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 name="Google Shape;19;p3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0" name="Google Shape;20;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 name="Google Shape;21;p35"/>
          <p:cNvPicPr preferRelativeResize="0"/>
          <p:nvPr/>
        </p:nvPicPr>
        <p:blipFill rotWithShape="1">
          <a:blip r:embed="rId6">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56" name="Shape 56"/>
        <p:cNvGrpSpPr/>
        <p:nvPr/>
      </p:nvGrpSpPr>
      <p:grpSpPr>
        <a:xfrm>
          <a:off x="0" y="0"/>
          <a:ext cx="0" cy="0"/>
          <a:chOff x="0" y="0"/>
          <a:chExt cx="0" cy="0"/>
        </a:xfrm>
      </p:grpSpPr>
      <p:cxnSp>
        <p:nvCxnSpPr>
          <p:cNvPr id="57" name="Google Shape;57;p40"/>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58" name="Google Shape;58;p40"/>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59" name="Google Shape;59;p40"/>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60" name="Google Shape;60;p40"/>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61" name="Google Shape;61;p40"/>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62" name="Google Shape;62;p40"/>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3" name="Google Shape;63;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4" name="Google Shape;64;p4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602" name="Shape 602"/>
        <p:cNvGrpSpPr/>
        <p:nvPr/>
      </p:nvGrpSpPr>
      <p:grpSpPr>
        <a:xfrm>
          <a:off x="0" y="0"/>
          <a:ext cx="0" cy="0"/>
          <a:chOff x="0" y="0"/>
          <a:chExt cx="0" cy="0"/>
        </a:xfrm>
      </p:grpSpPr>
      <p:sp>
        <p:nvSpPr>
          <p:cNvPr id="603" name="Google Shape;603;g15618c7f428_0_60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4" name="Google Shape;604;g15618c7f428_0_60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05" name="Google Shape;605;g15618c7f428_0_6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606" name="Shape 606"/>
        <p:cNvGrpSpPr/>
        <p:nvPr/>
      </p:nvGrpSpPr>
      <p:grpSpPr>
        <a:xfrm>
          <a:off x="0" y="0"/>
          <a:ext cx="0" cy="0"/>
          <a:chOff x="0" y="0"/>
          <a:chExt cx="0" cy="0"/>
        </a:xfrm>
      </p:grpSpPr>
      <p:sp>
        <p:nvSpPr>
          <p:cNvPr id="607" name="Google Shape;607;g15618c7f428_0_6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8" name="Google Shape;608;g15618c7f428_0_61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609" name="Shape 609"/>
        <p:cNvGrpSpPr/>
        <p:nvPr/>
      </p:nvGrpSpPr>
      <p:grpSpPr>
        <a:xfrm>
          <a:off x="0" y="0"/>
          <a:ext cx="0" cy="0"/>
          <a:chOff x="0" y="0"/>
          <a:chExt cx="0" cy="0"/>
        </a:xfrm>
      </p:grpSpPr>
      <p:cxnSp>
        <p:nvCxnSpPr>
          <p:cNvPr id="610" name="Google Shape;610;g15618c7f428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611" name="Google Shape;611;g15618c7f428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612" name="Google Shape;612;g15618c7f428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613" name="Google Shape;613;g15618c7f428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614" name="Google Shape;614;g15618c7f428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615" name="Google Shape;615;g15618c7f428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16" name="Google Shape;616;g15618c7f428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17" name="Google Shape;617;g15618c7f428_0_61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18" name="Shape 618"/>
        <p:cNvGrpSpPr/>
        <p:nvPr/>
      </p:nvGrpSpPr>
      <p:grpSpPr>
        <a:xfrm>
          <a:off x="0" y="0"/>
          <a:ext cx="0" cy="0"/>
          <a:chOff x="0" y="0"/>
          <a:chExt cx="0" cy="0"/>
        </a:xfrm>
      </p:grpSpPr>
      <p:sp>
        <p:nvSpPr>
          <p:cNvPr id="619" name="Google Shape;619;g15618c7f428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20" name="Google Shape;620;g15618c7f428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21" name="Google Shape;621;g15618c7f428_0_62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22" name="Shape 622"/>
        <p:cNvGrpSpPr/>
        <p:nvPr/>
      </p:nvGrpSpPr>
      <p:grpSpPr>
        <a:xfrm>
          <a:off x="0" y="0"/>
          <a:ext cx="0" cy="0"/>
          <a:chOff x="0" y="0"/>
          <a:chExt cx="0" cy="0"/>
        </a:xfrm>
      </p:grpSpPr>
      <p:sp>
        <p:nvSpPr>
          <p:cNvPr id="623" name="Google Shape;623;g15618c7f428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624" name="Shape 624"/>
        <p:cNvGrpSpPr/>
        <p:nvPr/>
      </p:nvGrpSpPr>
      <p:grpSpPr>
        <a:xfrm>
          <a:off x="0" y="0"/>
          <a:ext cx="0" cy="0"/>
          <a:chOff x="0" y="0"/>
          <a:chExt cx="0" cy="0"/>
        </a:xfrm>
      </p:grpSpPr>
      <p:grpSp>
        <p:nvGrpSpPr>
          <p:cNvPr id="625" name="Google Shape;625;g15618c7f428_0_631"/>
          <p:cNvGrpSpPr/>
          <p:nvPr/>
        </p:nvGrpSpPr>
        <p:grpSpPr>
          <a:xfrm>
            <a:off x="5478013" y="1350232"/>
            <a:ext cx="2484978" cy="2464336"/>
            <a:chOff x="5478013" y="1350232"/>
            <a:chExt cx="2484978" cy="2464336"/>
          </a:xfrm>
        </p:grpSpPr>
        <p:sp>
          <p:nvSpPr>
            <p:cNvPr id="626" name="Google Shape;626;g15618c7f428_0_63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627" name="Google Shape;627;g15618c7f428_0_63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628" name="Google Shape;628;g15618c7f428_0_63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629" name="Google Shape;629;g15618c7f428_0_63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630" name="Google Shape;630;g15618c7f428_0_6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31" name="Shape 631"/>
        <p:cNvGrpSpPr/>
        <p:nvPr/>
      </p:nvGrpSpPr>
      <p:grpSpPr>
        <a:xfrm>
          <a:off x="0" y="0"/>
          <a:ext cx="0" cy="0"/>
          <a:chOff x="0" y="0"/>
          <a:chExt cx="0" cy="0"/>
        </a:xfrm>
      </p:grpSpPr>
      <p:sp>
        <p:nvSpPr>
          <p:cNvPr id="632" name="Google Shape;632;g15618c7f428_0_6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33" name="Google Shape;633;g15618c7f428_0_6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34" name="Google Shape;634;g15618c7f428_0_6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g15618c7f428_0_64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7" name="Google Shape;637;g15618c7f428_0_64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38" name="Google Shape;638;g15618c7f428_0_6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639" name="Shape 639"/>
        <p:cNvGrpSpPr/>
        <p:nvPr/>
      </p:nvGrpSpPr>
      <p:grpSpPr>
        <a:xfrm>
          <a:off x="0" y="0"/>
          <a:ext cx="0" cy="0"/>
          <a:chOff x="0" y="0"/>
          <a:chExt cx="0" cy="0"/>
        </a:xfrm>
      </p:grpSpPr>
      <p:sp>
        <p:nvSpPr>
          <p:cNvPr id="640" name="Google Shape;640;g15618c7f428_0_64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41" name="Google Shape;641;g15618c7f428_0_64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42" name="Google Shape;642;g15618c7f428_0_6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643" name="Shape 643"/>
        <p:cNvGrpSpPr/>
        <p:nvPr/>
      </p:nvGrpSpPr>
      <p:grpSpPr>
        <a:xfrm>
          <a:off x="0" y="0"/>
          <a:ext cx="0" cy="0"/>
          <a:chOff x="0" y="0"/>
          <a:chExt cx="0" cy="0"/>
        </a:xfrm>
      </p:grpSpPr>
      <p:sp>
        <p:nvSpPr>
          <p:cNvPr id="644" name="Google Shape;644;g15618c7f428_0_65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15618c7f428_0_6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646" name="Google Shape;646;g15618c7f428_0_6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647" name="Google Shape;647;g15618c7f428_0_65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48" name="Google Shape;648;g15618c7f428_0_65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49" name="Google Shape;649;g15618c7f428_0_650"/>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5618c7f428_0_6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5" name="Shape 65"/>
        <p:cNvGrpSpPr/>
        <p:nvPr/>
      </p:nvGrpSpPr>
      <p:grpSpPr>
        <a:xfrm>
          <a:off x="0" y="0"/>
          <a:ext cx="0" cy="0"/>
          <a:chOff x="0" y="0"/>
          <a:chExt cx="0" cy="0"/>
        </a:xfrm>
      </p:grpSpPr>
      <p:sp>
        <p:nvSpPr>
          <p:cNvPr id="66" name="Google Shape;66;p46"/>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7" name="Google Shape;6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8" name="Google Shape;68;p4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651" name="Shape 651"/>
        <p:cNvGrpSpPr/>
        <p:nvPr/>
      </p:nvGrpSpPr>
      <p:grpSpPr>
        <a:xfrm>
          <a:off x="0" y="0"/>
          <a:ext cx="0" cy="0"/>
          <a:chOff x="0" y="0"/>
          <a:chExt cx="0" cy="0"/>
        </a:xfrm>
      </p:grpSpPr>
      <p:sp>
        <p:nvSpPr>
          <p:cNvPr id="652" name="Google Shape;652;g15618c7f428_0_6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53" name="Google Shape;653;g15618c7f428_0_6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54" name="Google Shape;654;g15618c7f428_0_658"/>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15618c7f428_0_658"/>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6" name="Google Shape;656;g15618c7f428_0_65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57" name="Google Shape;657;g15618c7f428_0_65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58" name="Google Shape;658;g15618c7f428_0_6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659" name="Shape 659"/>
        <p:cNvGrpSpPr/>
        <p:nvPr/>
      </p:nvGrpSpPr>
      <p:grpSpPr>
        <a:xfrm>
          <a:off x="0" y="0"/>
          <a:ext cx="0" cy="0"/>
          <a:chOff x="0" y="0"/>
          <a:chExt cx="0" cy="0"/>
        </a:xfrm>
      </p:grpSpPr>
      <p:sp>
        <p:nvSpPr>
          <p:cNvPr id="660" name="Google Shape;660;g15618c7f428_0_66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1" name="Google Shape;661;g15618c7f428_0_66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2" name="Google Shape;662;g15618c7f428_0_666"/>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15618c7f428_0_66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64" name="Google Shape;664;g15618c7f428_0_666"/>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65" name="Google Shape;665;g15618c7f428_0_666"/>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15618c7f428_0_6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667" name="Shape 667"/>
        <p:cNvGrpSpPr/>
        <p:nvPr/>
      </p:nvGrpSpPr>
      <p:grpSpPr>
        <a:xfrm>
          <a:off x="0" y="0"/>
          <a:ext cx="0" cy="0"/>
          <a:chOff x="0" y="0"/>
          <a:chExt cx="0" cy="0"/>
        </a:xfrm>
      </p:grpSpPr>
      <p:sp>
        <p:nvSpPr>
          <p:cNvPr id="668" name="Google Shape;668;g15618c7f428_0_67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9" name="Google Shape;669;g15618c7f428_0_67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70" name="Google Shape;670;g15618c7f428_0_674"/>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71" name="Google Shape;671;g15618c7f428_0_674"/>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72" name="Google Shape;672;g15618c7f428_0_674"/>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15618c7f428_0_674"/>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15618c7f428_0_6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5" name="Shape 675"/>
        <p:cNvGrpSpPr/>
        <p:nvPr/>
      </p:nvGrpSpPr>
      <p:grpSpPr>
        <a:xfrm>
          <a:off x="0" y="0"/>
          <a:ext cx="0" cy="0"/>
          <a:chOff x="0" y="0"/>
          <a:chExt cx="0" cy="0"/>
        </a:xfrm>
      </p:grpSpPr>
      <p:sp>
        <p:nvSpPr>
          <p:cNvPr id="676" name="Google Shape;676;g15618c7f428_0_68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77" name="Google Shape;677;g15618c7f428_0_68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78" name="Google Shape;678;g15618c7f428_0_68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79" name="Google Shape;679;g15618c7f428_0_6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80" name="Google Shape;680;g15618c7f428_0_682"/>
          <p:cNvGrpSpPr/>
          <p:nvPr/>
        </p:nvGrpSpPr>
        <p:grpSpPr>
          <a:xfrm>
            <a:off x="0" y="990550"/>
            <a:ext cx="4487700" cy="4158192"/>
            <a:chOff x="0" y="990550"/>
            <a:chExt cx="4487700" cy="4158192"/>
          </a:xfrm>
        </p:grpSpPr>
        <p:cxnSp>
          <p:nvCxnSpPr>
            <p:cNvPr id="681" name="Google Shape;681;g15618c7f428_0_682"/>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682" name="Google Shape;682;g15618c7f428_0_682"/>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683" name="Shape 683"/>
        <p:cNvGrpSpPr/>
        <p:nvPr/>
      </p:nvGrpSpPr>
      <p:grpSpPr>
        <a:xfrm>
          <a:off x="0" y="0"/>
          <a:ext cx="0" cy="0"/>
          <a:chOff x="0" y="0"/>
          <a:chExt cx="0" cy="0"/>
        </a:xfrm>
      </p:grpSpPr>
      <p:sp>
        <p:nvSpPr>
          <p:cNvPr id="684" name="Google Shape;684;g15618c7f428_0_69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5" name="Google Shape;685;g15618c7f428_0_69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86" name="Google Shape;686;g15618c7f428_0_69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87" name="Google Shape;687;g15618c7f428_0_6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88" name="Google Shape;688;g15618c7f428_0_690"/>
          <p:cNvGrpSpPr/>
          <p:nvPr/>
        </p:nvGrpSpPr>
        <p:grpSpPr>
          <a:xfrm>
            <a:off x="0" y="990550"/>
            <a:ext cx="4487700" cy="4158192"/>
            <a:chOff x="0" y="990550"/>
            <a:chExt cx="4487700" cy="4158192"/>
          </a:xfrm>
        </p:grpSpPr>
        <p:cxnSp>
          <p:nvCxnSpPr>
            <p:cNvPr id="689" name="Google Shape;689;g15618c7f428_0_69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690" name="Google Shape;690;g15618c7f428_0_69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691" name="Shape 691"/>
        <p:cNvGrpSpPr/>
        <p:nvPr/>
      </p:nvGrpSpPr>
      <p:grpSpPr>
        <a:xfrm>
          <a:off x="0" y="0"/>
          <a:ext cx="0" cy="0"/>
          <a:chOff x="0" y="0"/>
          <a:chExt cx="0" cy="0"/>
        </a:xfrm>
      </p:grpSpPr>
      <p:sp>
        <p:nvSpPr>
          <p:cNvPr id="692" name="Google Shape;692;g15618c7f428_0_698"/>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5618c7f428_0_69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4" name="Google Shape;694;g15618c7f428_0_69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95" name="Google Shape;695;g15618c7f428_0_698"/>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96" name="Google Shape;696;g15618c7f428_0_6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97" name="Google Shape;697;g15618c7f428_0_698"/>
          <p:cNvGrpSpPr/>
          <p:nvPr/>
        </p:nvGrpSpPr>
        <p:grpSpPr>
          <a:xfrm>
            <a:off x="0" y="990550"/>
            <a:ext cx="4487700" cy="4158192"/>
            <a:chOff x="0" y="990550"/>
            <a:chExt cx="4487700" cy="4158192"/>
          </a:xfrm>
        </p:grpSpPr>
        <p:cxnSp>
          <p:nvCxnSpPr>
            <p:cNvPr id="698" name="Google Shape;698;g15618c7f428_0_69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699" name="Google Shape;699;g15618c7f428_0_69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700" name="Shape 700"/>
        <p:cNvGrpSpPr/>
        <p:nvPr/>
      </p:nvGrpSpPr>
      <p:grpSpPr>
        <a:xfrm>
          <a:off x="0" y="0"/>
          <a:ext cx="0" cy="0"/>
          <a:chOff x="0" y="0"/>
          <a:chExt cx="0" cy="0"/>
        </a:xfrm>
      </p:grpSpPr>
      <p:sp>
        <p:nvSpPr>
          <p:cNvPr id="701" name="Google Shape;701;g15618c7f428_0_70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2" name="Google Shape;702;g15618c7f428_0_70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3" name="Google Shape;703;g15618c7f428_0_707"/>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g15618c7f428_0_70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705" name="Google Shape;705;g15618c7f428_0_7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706" name="Google Shape;706;g15618c7f428_0_707"/>
          <p:cNvGrpSpPr/>
          <p:nvPr/>
        </p:nvGrpSpPr>
        <p:grpSpPr>
          <a:xfrm>
            <a:off x="0" y="990550"/>
            <a:ext cx="4487700" cy="4158192"/>
            <a:chOff x="0" y="990550"/>
            <a:chExt cx="4487700" cy="4158192"/>
          </a:xfrm>
        </p:grpSpPr>
        <p:cxnSp>
          <p:nvCxnSpPr>
            <p:cNvPr id="707" name="Google Shape;707;g15618c7f428_0_707"/>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708" name="Google Shape;708;g15618c7f428_0_707"/>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709" name="Shape 709"/>
        <p:cNvGrpSpPr/>
        <p:nvPr/>
      </p:nvGrpSpPr>
      <p:grpSpPr>
        <a:xfrm>
          <a:off x="0" y="0"/>
          <a:ext cx="0" cy="0"/>
          <a:chOff x="0" y="0"/>
          <a:chExt cx="0" cy="0"/>
        </a:xfrm>
      </p:grpSpPr>
      <p:sp>
        <p:nvSpPr>
          <p:cNvPr id="710" name="Google Shape;710;g15618c7f428_0_71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1" name="Google Shape;711;g15618c7f428_0_71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2" name="Google Shape;712;g15618c7f428_0_71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3" name="Google Shape;713;g15618c7f428_0_71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4" name="Google Shape;714;g15618c7f428_0_71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5" name="Google Shape;715;g15618c7f428_0_7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16" name="Google Shape;716;g15618c7f428_0_71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717" name="Shape 717"/>
        <p:cNvGrpSpPr/>
        <p:nvPr/>
      </p:nvGrpSpPr>
      <p:grpSpPr>
        <a:xfrm>
          <a:off x="0" y="0"/>
          <a:ext cx="0" cy="0"/>
          <a:chOff x="0" y="0"/>
          <a:chExt cx="0" cy="0"/>
        </a:xfrm>
      </p:grpSpPr>
      <p:sp>
        <p:nvSpPr>
          <p:cNvPr id="718" name="Google Shape;718;g15618c7f428_0_72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719" name="Google Shape;719;g15618c7f428_0_72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0" name="Google Shape;720;g15618c7f428_0_72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1" name="Google Shape;721;g15618c7f428_0_72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2" name="Google Shape;722;g15618c7f428_0_72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3" name="Google Shape;723;g15618c7f428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24" name="Google Shape;724;g15618c7f428_0_72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g15618c7f428_0_73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7" name="Google Shape;727;g15618c7f428_0_73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8" name="Google Shape;728;g15618c7f428_0_73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9" name="Google Shape;729;g15618c7f428_0_73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0" name="Google Shape;730;g15618c7f428_0_73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1" name="Google Shape;731;g15618c7f428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32" name="Google Shape;732;g15618c7f428_0_73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1" name="Google Shape;71;p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2" name="Google Shape;72;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733" name="Shape 733"/>
        <p:cNvGrpSpPr/>
        <p:nvPr/>
      </p:nvGrpSpPr>
      <p:grpSpPr>
        <a:xfrm>
          <a:off x="0" y="0"/>
          <a:ext cx="0" cy="0"/>
          <a:chOff x="0" y="0"/>
          <a:chExt cx="0" cy="0"/>
        </a:xfrm>
      </p:grpSpPr>
      <p:sp>
        <p:nvSpPr>
          <p:cNvPr id="734" name="Google Shape;734;g15618c7f428_0_74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5" name="Google Shape;735;g15618c7f428_0_74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6" name="Google Shape;736;g15618c7f428_0_74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7" name="Google Shape;737;g15618c7f428_0_740"/>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15618c7f428_0_74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39" name="Google Shape;739;g15618c7f428_0_7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40" name="Google Shape;740;g15618c7f428_0_74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741" name="Shape 741"/>
        <p:cNvGrpSpPr/>
        <p:nvPr/>
      </p:nvGrpSpPr>
      <p:grpSpPr>
        <a:xfrm>
          <a:off x="0" y="0"/>
          <a:ext cx="0" cy="0"/>
          <a:chOff x="0" y="0"/>
          <a:chExt cx="0" cy="0"/>
        </a:xfrm>
      </p:grpSpPr>
      <p:sp>
        <p:nvSpPr>
          <p:cNvPr id="742" name="Google Shape;742;g15618c7f428_0_74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3" name="Google Shape;743;g15618c7f428_0_74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4" name="Google Shape;744;g15618c7f428_0_74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5" name="Google Shape;745;g15618c7f428_0_748"/>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5618c7f428_0_74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47" name="Google Shape;747;g15618c7f428_0_7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48" name="Google Shape;748;g15618c7f428_0_74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749" name="Shape 749"/>
        <p:cNvGrpSpPr/>
        <p:nvPr/>
      </p:nvGrpSpPr>
      <p:grpSpPr>
        <a:xfrm>
          <a:off x="0" y="0"/>
          <a:ext cx="0" cy="0"/>
          <a:chOff x="0" y="0"/>
          <a:chExt cx="0" cy="0"/>
        </a:xfrm>
      </p:grpSpPr>
      <p:sp>
        <p:nvSpPr>
          <p:cNvPr id="750" name="Google Shape;750;g15618c7f428_0_75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1" name="Google Shape;751;g15618c7f428_0_75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2" name="Google Shape;752;g15618c7f428_0_75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3" name="Google Shape;753;g15618c7f428_0_75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15618c7f428_0_75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55" name="Google Shape;755;g15618c7f428_0_7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56" name="Google Shape;756;g15618c7f428_0_7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757" name="Shape 757"/>
        <p:cNvGrpSpPr/>
        <p:nvPr/>
      </p:nvGrpSpPr>
      <p:grpSpPr>
        <a:xfrm>
          <a:off x="0" y="0"/>
          <a:ext cx="0" cy="0"/>
          <a:chOff x="0" y="0"/>
          <a:chExt cx="0" cy="0"/>
        </a:xfrm>
      </p:grpSpPr>
      <p:sp>
        <p:nvSpPr>
          <p:cNvPr id="758" name="Google Shape;758;g15618c7f428_0_7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9" name="Google Shape;759;g15618c7f428_0_7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0" name="Google Shape;760;g15618c7f428_0_7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1" name="Google Shape;761;g15618c7f428_0_76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15618c7f428_0_7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763" name="Google Shape;763;g15618c7f428_0_7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64" name="Google Shape;764;g15618c7f428_0_76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765" name="Shape 765"/>
        <p:cNvGrpSpPr/>
        <p:nvPr/>
      </p:nvGrpSpPr>
      <p:grpSpPr>
        <a:xfrm>
          <a:off x="0" y="0"/>
          <a:ext cx="0" cy="0"/>
          <a:chOff x="0" y="0"/>
          <a:chExt cx="0" cy="0"/>
        </a:xfrm>
      </p:grpSpPr>
      <p:sp>
        <p:nvSpPr>
          <p:cNvPr id="766" name="Google Shape;766;g15618c7f428_0_77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67" name="Google Shape;767;g15618c7f428_0_7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68" name="Google Shape;768;g15618c7f428_0_7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769" name="Shape 769"/>
        <p:cNvGrpSpPr/>
        <p:nvPr/>
      </p:nvGrpSpPr>
      <p:grpSpPr>
        <a:xfrm>
          <a:off x="0" y="0"/>
          <a:ext cx="0" cy="0"/>
          <a:chOff x="0" y="0"/>
          <a:chExt cx="0" cy="0"/>
        </a:xfrm>
      </p:grpSpPr>
      <p:sp>
        <p:nvSpPr>
          <p:cNvPr id="770" name="Google Shape;770;g15618c7f428_0_77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71" name="Google Shape;771;g15618c7f428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72" name="Google Shape;772;g15618c7f428_0_77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773" name="Shape 773"/>
        <p:cNvGrpSpPr/>
        <p:nvPr/>
      </p:nvGrpSpPr>
      <p:grpSpPr>
        <a:xfrm>
          <a:off x="0" y="0"/>
          <a:ext cx="0" cy="0"/>
          <a:chOff x="0" y="0"/>
          <a:chExt cx="0" cy="0"/>
        </a:xfrm>
      </p:grpSpPr>
      <p:cxnSp>
        <p:nvCxnSpPr>
          <p:cNvPr id="774" name="Google Shape;774;g15618c7f428_0_78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775" name="Google Shape;775;g15618c7f428_0_78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776" name="Google Shape;776;g15618c7f428_0_78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77" name="Google Shape;777;g15618c7f428_0_78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78" name="Google Shape;778;g15618c7f428_0_78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79" name="Google Shape;779;g15618c7f428_0_78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80" name="Google Shape;780;g15618c7f428_0_7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81" name="Google Shape;781;g15618c7f428_0_7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782" name="Shape 782"/>
        <p:cNvGrpSpPr/>
        <p:nvPr/>
      </p:nvGrpSpPr>
      <p:grpSpPr>
        <a:xfrm>
          <a:off x="0" y="0"/>
          <a:ext cx="0" cy="0"/>
          <a:chOff x="0" y="0"/>
          <a:chExt cx="0" cy="0"/>
        </a:xfrm>
      </p:grpSpPr>
      <p:cxnSp>
        <p:nvCxnSpPr>
          <p:cNvPr id="783" name="Google Shape;783;g15618c7f428_0_789"/>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84" name="Google Shape;784;g15618c7f428_0_789"/>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85" name="Google Shape;785;g15618c7f428_0_789"/>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86" name="Google Shape;786;g15618c7f428_0_789"/>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87" name="Google Shape;787;g15618c7f428_0_789"/>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88" name="Google Shape;788;g15618c7f428_0_789"/>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89" name="Google Shape;789;g15618c7f428_0_7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90" name="Google Shape;790;g15618c7f428_0_7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791" name="Shape 791"/>
        <p:cNvGrpSpPr/>
        <p:nvPr/>
      </p:nvGrpSpPr>
      <p:grpSpPr>
        <a:xfrm>
          <a:off x="0" y="0"/>
          <a:ext cx="0" cy="0"/>
          <a:chOff x="0" y="0"/>
          <a:chExt cx="0" cy="0"/>
        </a:xfrm>
      </p:grpSpPr>
      <p:cxnSp>
        <p:nvCxnSpPr>
          <p:cNvPr id="792" name="Google Shape;792;g15618c7f428_0_798"/>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93" name="Google Shape;793;g15618c7f428_0_798"/>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94" name="Google Shape;794;g15618c7f428_0_798"/>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95" name="Google Shape;795;g15618c7f428_0_798"/>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96" name="Google Shape;796;g15618c7f428_0_798"/>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97" name="Google Shape;797;g15618c7f428_0_798"/>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98" name="Google Shape;798;g15618c7f428_0_7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99" name="Google Shape;799;g15618c7f428_0_7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800" name="Shape 800"/>
        <p:cNvGrpSpPr/>
        <p:nvPr/>
      </p:nvGrpSpPr>
      <p:grpSpPr>
        <a:xfrm>
          <a:off x="0" y="0"/>
          <a:ext cx="0" cy="0"/>
          <a:chOff x="0" y="0"/>
          <a:chExt cx="0" cy="0"/>
        </a:xfrm>
      </p:grpSpPr>
      <p:sp>
        <p:nvSpPr>
          <p:cNvPr id="801" name="Google Shape;801;g15618c7f428_0_8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2" name="Google Shape;802;g15618c7f428_0_8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5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5" name="Google Shape;75;p5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6" name="Google Shape;76;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803" name="Shape 803"/>
        <p:cNvGrpSpPr/>
        <p:nvPr/>
      </p:nvGrpSpPr>
      <p:grpSpPr>
        <a:xfrm>
          <a:off x="0" y="0"/>
          <a:ext cx="0" cy="0"/>
          <a:chOff x="0" y="0"/>
          <a:chExt cx="0" cy="0"/>
        </a:xfrm>
      </p:grpSpPr>
      <p:sp>
        <p:nvSpPr>
          <p:cNvPr id="804" name="Google Shape;804;g15618c7f428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5" name="Google Shape;805;g15618c7f428_0_8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806" name="Shape 806"/>
        <p:cNvGrpSpPr/>
        <p:nvPr/>
      </p:nvGrpSpPr>
      <p:grpSpPr>
        <a:xfrm>
          <a:off x="0" y="0"/>
          <a:ext cx="0" cy="0"/>
          <a:chOff x="0" y="0"/>
          <a:chExt cx="0" cy="0"/>
        </a:xfrm>
      </p:grpSpPr>
      <p:sp>
        <p:nvSpPr>
          <p:cNvPr id="807" name="Google Shape;807;g15618c7f428_0_81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808" name="Google Shape;808;g15618c7f428_0_81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809" name="Google Shape;809;g15618c7f428_0_81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810" name="Google Shape;810;g15618c7f428_0_81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811" name="Google Shape;811;g15618c7f428_0_81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812" name="Google Shape;812;g15618c7f428_0_81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813" name="Google Shape;813;g15618c7f428_0_81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814" name="Google Shape;814;g15618c7f428_0_81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15" name="Google Shape;815;g15618c7f428_0_81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16" name="Google Shape;816;g15618c7f428_0_81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17" name="Google Shape;817;g15618c7f428_0_8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18" name="Google Shape;818;g15618c7f428_0_813"/>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819" name="Shape 819"/>
        <p:cNvGrpSpPr/>
        <p:nvPr/>
      </p:nvGrpSpPr>
      <p:grpSpPr>
        <a:xfrm>
          <a:off x="0" y="0"/>
          <a:ext cx="0" cy="0"/>
          <a:chOff x="0" y="0"/>
          <a:chExt cx="0" cy="0"/>
        </a:xfrm>
      </p:grpSpPr>
      <p:sp>
        <p:nvSpPr>
          <p:cNvPr id="820" name="Google Shape;820;g15618c7f428_0_82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821" name="Google Shape;821;g15618c7f428_0_82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822" name="Google Shape;822;g15618c7f428_0_82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823" name="Google Shape;823;g15618c7f428_0_82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824" name="Google Shape;824;g15618c7f428_0_82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825" name="Google Shape;825;g15618c7f428_0_82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826" name="Google Shape;826;g15618c7f428_0_82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827" name="Google Shape;827;g15618c7f428_0_82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28" name="Google Shape;828;g15618c7f428_0_82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29" name="Google Shape;829;g15618c7f428_0_82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30" name="Google Shape;830;g15618c7f428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31" name="Google Shape;831;g15618c7f428_0_82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832" name="Shape 832"/>
        <p:cNvGrpSpPr/>
        <p:nvPr/>
      </p:nvGrpSpPr>
      <p:grpSpPr>
        <a:xfrm>
          <a:off x="0" y="0"/>
          <a:ext cx="0" cy="0"/>
          <a:chOff x="0" y="0"/>
          <a:chExt cx="0" cy="0"/>
        </a:xfrm>
      </p:grpSpPr>
      <p:sp>
        <p:nvSpPr>
          <p:cNvPr id="833" name="Google Shape;833;g15618c7f428_0_83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834" name="Google Shape;834;g15618c7f428_0_83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835" name="Google Shape;835;g15618c7f428_0_83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836" name="Google Shape;836;g15618c7f428_0_83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837" name="Google Shape;837;g15618c7f428_0_83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838" name="Google Shape;838;g15618c7f428_0_83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839" name="Google Shape;839;g15618c7f428_0_83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840" name="Google Shape;840;g15618c7f428_0_83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41" name="Google Shape;841;g15618c7f428_0_83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42" name="Google Shape;842;g15618c7f428_0_83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43" name="Google Shape;843;g15618c7f428_0_8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44" name="Google Shape;844;g15618c7f428_0_83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845" name="Shape 845"/>
        <p:cNvGrpSpPr/>
        <p:nvPr/>
      </p:nvGrpSpPr>
      <p:grpSpPr>
        <a:xfrm>
          <a:off x="0" y="0"/>
          <a:ext cx="0" cy="0"/>
          <a:chOff x="0" y="0"/>
          <a:chExt cx="0" cy="0"/>
        </a:xfrm>
      </p:grpSpPr>
      <p:sp>
        <p:nvSpPr>
          <p:cNvPr id="846" name="Google Shape;846;g15618c7f428_0_8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47" name="Google Shape;847;g15618c7f428_0_852"/>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848" name="Shape 848"/>
        <p:cNvGrpSpPr/>
        <p:nvPr/>
      </p:nvGrpSpPr>
      <p:grpSpPr>
        <a:xfrm>
          <a:off x="0" y="0"/>
          <a:ext cx="0" cy="0"/>
          <a:chOff x="0" y="0"/>
          <a:chExt cx="0" cy="0"/>
        </a:xfrm>
      </p:grpSpPr>
      <p:sp>
        <p:nvSpPr>
          <p:cNvPr id="849" name="Google Shape;849;g15618c7f428_0_8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0" name="Google Shape;850;g15618c7f428_0_8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851" name="Shape 851"/>
        <p:cNvGrpSpPr/>
        <p:nvPr/>
      </p:nvGrpSpPr>
      <p:grpSpPr>
        <a:xfrm>
          <a:off x="0" y="0"/>
          <a:ext cx="0" cy="0"/>
          <a:chOff x="0" y="0"/>
          <a:chExt cx="0" cy="0"/>
        </a:xfrm>
      </p:grpSpPr>
      <p:sp>
        <p:nvSpPr>
          <p:cNvPr id="852" name="Google Shape;852;g15618c7f428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3" name="Google Shape;853;g15618c7f428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854" name="Shape 854"/>
        <p:cNvGrpSpPr/>
        <p:nvPr/>
      </p:nvGrpSpPr>
      <p:grpSpPr>
        <a:xfrm>
          <a:off x="0" y="0"/>
          <a:ext cx="0" cy="0"/>
          <a:chOff x="0" y="0"/>
          <a:chExt cx="0" cy="0"/>
        </a:xfrm>
      </p:grpSpPr>
      <p:sp>
        <p:nvSpPr>
          <p:cNvPr id="855" name="Google Shape;855;g15618c7f428_0_86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56" name="Google Shape;856;g15618c7f428_0_8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7" name="Google Shape;857;g15618c7f428_0_8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858" name="Shape 858"/>
        <p:cNvGrpSpPr/>
        <p:nvPr/>
      </p:nvGrpSpPr>
      <p:grpSpPr>
        <a:xfrm>
          <a:off x="0" y="0"/>
          <a:ext cx="0" cy="0"/>
          <a:chOff x="0" y="0"/>
          <a:chExt cx="0" cy="0"/>
        </a:xfrm>
      </p:grpSpPr>
      <p:sp>
        <p:nvSpPr>
          <p:cNvPr id="859" name="Google Shape;859;g15618c7f428_0_86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60" name="Google Shape;860;g15618c7f428_0_8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1" name="Google Shape;861;g15618c7f428_0_8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862" name="Shape 862"/>
        <p:cNvGrpSpPr/>
        <p:nvPr/>
      </p:nvGrpSpPr>
      <p:grpSpPr>
        <a:xfrm>
          <a:off x="0" y="0"/>
          <a:ext cx="0" cy="0"/>
          <a:chOff x="0" y="0"/>
          <a:chExt cx="0" cy="0"/>
        </a:xfrm>
      </p:grpSpPr>
      <p:sp>
        <p:nvSpPr>
          <p:cNvPr id="863" name="Google Shape;863;g15618c7f428_0_86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864" name="Google Shape;864;g15618c7f428_0_8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5" name="Google Shape;865;g15618c7f428_0_8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5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9" name="Google Shape;79;p5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0" name="Google Shape;80;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866" name="Shape 866"/>
        <p:cNvGrpSpPr/>
        <p:nvPr/>
      </p:nvGrpSpPr>
      <p:grpSpPr>
        <a:xfrm>
          <a:off x="0" y="0"/>
          <a:ext cx="0" cy="0"/>
          <a:chOff x="0" y="0"/>
          <a:chExt cx="0" cy="0"/>
        </a:xfrm>
      </p:grpSpPr>
      <p:cxnSp>
        <p:nvCxnSpPr>
          <p:cNvPr id="867" name="Google Shape;867;g15618c7f428_0_873"/>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868" name="Google Shape;868;g15618c7f428_0_8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9" name="Google Shape;869;g15618c7f428_0_87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870" name="Shape 870"/>
        <p:cNvGrpSpPr/>
        <p:nvPr/>
      </p:nvGrpSpPr>
      <p:grpSpPr>
        <a:xfrm>
          <a:off x="0" y="0"/>
          <a:ext cx="0" cy="0"/>
          <a:chOff x="0" y="0"/>
          <a:chExt cx="0" cy="0"/>
        </a:xfrm>
      </p:grpSpPr>
      <p:cxnSp>
        <p:nvCxnSpPr>
          <p:cNvPr id="871" name="Google Shape;871;g15618c7f428_0_87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2" name="Google Shape;872;g15618c7f428_0_8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3" name="Google Shape;873;g15618c7f428_0_8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874" name="Shape 874"/>
        <p:cNvGrpSpPr/>
        <p:nvPr/>
      </p:nvGrpSpPr>
      <p:grpSpPr>
        <a:xfrm>
          <a:off x="0" y="0"/>
          <a:ext cx="0" cy="0"/>
          <a:chOff x="0" y="0"/>
          <a:chExt cx="0" cy="0"/>
        </a:xfrm>
      </p:grpSpPr>
      <p:cxnSp>
        <p:nvCxnSpPr>
          <p:cNvPr id="875" name="Google Shape;875;g15618c7f428_0_881"/>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6" name="Google Shape;876;g15618c7f428_0_8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7" name="Google Shape;877;g15618c7f428_0_8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878" name="Shape 878"/>
        <p:cNvGrpSpPr/>
        <p:nvPr/>
      </p:nvGrpSpPr>
      <p:grpSpPr>
        <a:xfrm>
          <a:off x="0" y="0"/>
          <a:ext cx="0" cy="0"/>
          <a:chOff x="0" y="0"/>
          <a:chExt cx="0" cy="0"/>
        </a:xfrm>
      </p:grpSpPr>
      <p:cxnSp>
        <p:nvCxnSpPr>
          <p:cNvPr id="879" name="Google Shape;879;g15618c7f428_0_885"/>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880" name="Google Shape;880;g15618c7f428_0_8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1" name="Google Shape;881;g15618c7f428_0_8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882" name="Shape 882"/>
        <p:cNvGrpSpPr/>
        <p:nvPr/>
      </p:nvGrpSpPr>
      <p:grpSpPr>
        <a:xfrm>
          <a:off x="0" y="0"/>
          <a:ext cx="0" cy="0"/>
          <a:chOff x="0" y="0"/>
          <a:chExt cx="0" cy="0"/>
        </a:xfrm>
      </p:grpSpPr>
      <p:sp>
        <p:nvSpPr>
          <p:cNvPr id="883" name="Google Shape;883;g15618c7f428_0_889"/>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15618c7f428_0_8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5" name="Google Shape;885;g15618c7f428_0_88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886" name="Shape 886"/>
        <p:cNvGrpSpPr/>
        <p:nvPr/>
      </p:nvGrpSpPr>
      <p:grpSpPr>
        <a:xfrm>
          <a:off x="0" y="0"/>
          <a:ext cx="0" cy="0"/>
          <a:chOff x="0" y="0"/>
          <a:chExt cx="0" cy="0"/>
        </a:xfrm>
      </p:grpSpPr>
      <p:sp>
        <p:nvSpPr>
          <p:cNvPr id="887" name="Google Shape;887;g15618c7f428_0_8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15618c7f428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9" name="Google Shape;889;g15618c7f428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890" name="Shape 890"/>
        <p:cNvGrpSpPr/>
        <p:nvPr/>
      </p:nvGrpSpPr>
      <p:grpSpPr>
        <a:xfrm>
          <a:off x="0" y="0"/>
          <a:ext cx="0" cy="0"/>
          <a:chOff x="0" y="0"/>
          <a:chExt cx="0" cy="0"/>
        </a:xfrm>
      </p:grpSpPr>
      <p:sp>
        <p:nvSpPr>
          <p:cNvPr id="891" name="Google Shape;891;g15618c7f428_0_897"/>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15618c7f428_0_8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3" name="Google Shape;893;g15618c7f428_0_8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894" name="Shape 894"/>
        <p:cNvGrpSpPr/>
        <p:nvPr/>
      </p:nvGrpSpPr>
      <p:grpSpPr>
        <a:xfrm>
          <a:off x="0" y="0"/>
          <a:ext cx="0" cy="0"/>
          <a:chOff x="0" y="0"/>
          <a:chExt cx="0" cy="0"/>
        </a:xfrm>
      </p:grpSpPr>
      <p:sp>
        <p:nvSpPr>
          <p:cNvPr id="895" name="Google Shape;895;g15618c7f428_0_90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5618c7f428_0_9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7" name="Google Shape;897;g15618c7f428_0_9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898" name="Shape 898"/>
        <p:cNvGrpSpPr/>
        <p:nvPr/>
      </p:nvGrpSpPr>
      <p:grpSpPr>
        <a:xfrm>
          <a:off x="0" y="0"/>
          <a:ext cx="0" cy="0"/>
          <a:chOff x="0" y="0"/>
          <a:chExt cx="0" cy="0"/>
        </a:xfrm>
      </p:grpSpPr>
      <p:sp>
        <p:nvSpPr>
          <p:cNvPr id="899" name="Google Shape;899;g15618c7f428_0_90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15618c7f428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1" name="Google Shape;901;g15618c7f428_0_90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902" name="Shape 902"/>
        <p:cNvGrpSpPr/>
        <p:nvPr/>
      </p:nvGrpSpPr>
      <p:grpSpPr>
        <a:xfrm>
          <a:off x="0" y="0"/>
          <a:ext cx="0" cy="0"/>
          <a:chOff x="0" y="0"/>
          <a:chExt cx="0" cy="0"/>
        </a:xfrm>
      </p:grpSpPr>
      <p:sp>
        <p:nvSpPr>
          <p:cNvPr id="903" name="Google Shape;903;g15618c7f428_0_9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15618c7f428_0_9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5" name="Google Shape;905;g15618c7f428_0_9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81" name="Shape 81"/>
        <p:cNvGrpSpPr/>
        <p:nvPr/>
      </p:nvGrpSpPr>
      <p:grpSpPr>
        <a:xfrm>
          <a:off x="0" y="0"/>
          <a:ext cx="0" cy="0"/>
          <a:chOff x="0" y="0"/>
          <a:chExt cx="0" cy="0"/>
        </a:xfrm>
      </p:grpSpPr>
      <p:sp>
        <p:nvSpPr>
          <p:cNvPr id="82" name="Google Shape;82;p53"/>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84" name="Google Shape;84;p5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85" name="Google Shape;85;p53"/>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86" name="Google Shape;86;p53"/>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87" name="Google Shape;87;p53"/>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906" name="Shape 906"/>
        <p:cNvGrpSpPr/>
        <p:nvPr/>
      </p:nvGrpSpPr>
      <p:grpSpPr>
        <a:xfrm>
          <a:off x="0" y="0"/>
          <a:ext cx="0" cy="0"/>
          <a:chOff x="0" y="0"/>
          <a:chExt cx="0" cy="0"/>
        </a:xfrm>
      </p:grpSpPr>
      <p:sp>
        <p:nvSpPr>
          <p:cNvPr id="907" name="Google Shape;907;g15618c7f428_0_91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15618c7f428_0_9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9" name="Google Shape;909;g15618c7f428_0_9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910" name="Shape 910"/>
        <p:cNvGrpSpPr/>
        <p:nvPr/>
      </p:nvGrpSpPr>
      <p:grpSpPr>
        <a:xfrm>
          <a:off x="0" y="0"/>
          <a:ext cx="0" cy="0"/>
          <a:chOff x="0" y="0"/>
          <a:chExt cx="0" cy="0"/>
        </a:xfrm>
      </p:grpSpPr>
      <p:sp>
        <p:nvSpPr>
          <p:cNvPr id="911" name="Google Shape;911;g15618c7f428_0_91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5618c7f428_0_9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3" name="Google Shape;913;g15618c7f428_0_9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914" name="Shape 914"/>
        <p:cNvGrpSpPr/>
        <p:nvPr/>
      </p:nvGrpSpPr>
      <p:grpSpPr>
        <a:xfrm>
          <a:off x="0" y="0"/>
          <a:ext cx="0" cy="0"/>
          <a:chOff x="0" y="0"/>
          <a:chExt cx="0" cy="0"/>
        </a:xfrm>
      </p:grpSpPr>
      <p:cxnSp>
        <p:nvCxnSpPr>
          <p:cNvPr id="915" name="Google Shape;915;g15618c7f428_0_921"/>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916" name="Google Shape;916;g15618c7f428_0_9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7" name="Google Shape;917;g15618c7f428_0_921"/>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918" name="Shape 918"/>
        <p:cNvGrpSpPr/>
        <p:nvPr/>
      </p:nvGrpSpPr>
      <p:grpSpPr>
        <a:xfrm>
          <a:off x="0" y="0"/>
          <a:ext cx="0" cy="0"/>
          <a:chOff x="0" y="0"/>
          <a:chExt cx="0" cy="0"/>
        </a:xfrm>
      </p:grpSpPr>
      <p:cxnSp>
        <p:nvCxnSpPr>
          <p:cNvPr id="919" name="Google Shape;919;g15618c7f428_0_92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0" name="Google Shape;920;g15618c7f428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1" name="Google Shape;921;g15618c7f428_0_92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922" name="Shape 922"/>
        <p:cNvGrpSpPr/>
        <p:nvPr/>
      </p:nvGrpSpPr>
      <p:grpSpPr>
        <a:xfrm>
          <a:off x="0" y="0"/>
          <a:ext cx="0" cy="0"/>
          <a:chOff x="0" y="0"/>
          <a:chExt cx="0" cy="0"/>
        </a:xfrm>
      </p:grpSpPr>
      <p:cxnSp>
        <p:nvCxnSpPr>
          <p:cNvPr id="923" name="Google Shape;923;g15618c7f428_0_929"/>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4" name="Google Shape;924;g15618c7f428_0_9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5" name="Google Shape;925;g15618c7f428_0_92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926" name="Shape 926"/>
        <p:cNvGrpSpPr/>
        <p:nvPr/>
      </p:nvGrpSpPr>
      <p:grpSpPr>
        <a:xfrm>
          <a:off x="0" y="0"/>
          <a:ext cx="0" cy="0"/>
          <a:chOff x="0" y="0"/>
          <a:chExt cx="0" cy="0"/>
        </a:xfrm>
      </p:grpSpPr>
      <p:cxnSp>
        <p:nvCxnSpPr>
          <p:cNvPr id="927" name="Google Shape;927;g15618c7f428_0_933"/>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928" name="Google Shape;928;g15618c7f428_0_9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9" name="Google Shape;929;g15618c7f428_0_9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930" name="Shape 930"/>
        <p:cNvGrpSpPr/>
        <p:nvPr/>
      </p:nvGrpSpPr>
      <p:grpSpPr>
        <a:xfrm>
          <a:off x="0" y="0"/>
          <a:ext cx="0" cy="0"/>
          <a:chOff x="0" y="0"/>
          <a:chExt cx="0" cy="0"/>
        </a:xfrm>
      </p:grpSpPr>
      <p:sp>
        <p:nvSpPr>
          <p:cNvPr id="931" name="Google Shape;931;g15618c7f428_0_937"/>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5618c7f428_0_9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3" name="Google Shape;933;g15618c7f428_0_937"/>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934" name="Shape 934"/>
        <p:cNvGrpSpPr/>
        <p:nvPr/>
      </p:nvGrpSpPr>
      <p:grpSpPr>
        <a:xfrm>
          <a:off x="0" y="0"/>
          <a:ext cx="0" cy="0"/>
          <a:chOff x="0" y="0"/>
          <a:chExt cx="0" cy="0"/>
        </a:xfrm>
      </p:grpSpPr>
      <p:sp>
        <p:nvSpPr>
          <p:cNvPr id="935" name="Google Shape;935;g15618c7f428_0_94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15618c7f428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7" name="Google Shape;937;g15618c7f428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938" name="Shape 938"/>
        <p:cNvGrpSpPr/>
        <p:nvPr/>
      </p:nvGrpSpPr>
      <p:grpSpPr>
        <a:xfrm>
          <a:off x="0" y="0"/>
          <a:ext cx="0" cy="0"/>
          <a:chOff x="0" y="0"/>
          <a:chExt cx="0" cy="0"/>
        </a:xfrm>
      </p:grpSpPr>
      <p:sp>
        <p:nvSpPr>
          <p:cNvPr id="939" name="Google Shape;939;g15618c7f428_0_945"/>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15618c7f428_0_9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1" name="Google Shape;941;g15618c7f428_0_94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942" name="Shape 942"/>
        <p:cNvGrpSpPr/>
        <p:nvPr/>
      </p:nvGrpSpPr>
      <p:grpSpPr>
        <a:xfrm>
          <a:off x="0" y="0"/>
          <a:ext cx="0" cy="0"/>
          <a:chOff x="0" y="0"/>
          <a:chExt cx="0" cy="0"/>
        </a:xfrm>
      </p:grpSpPr>
      <p:sp>
        <p:nvSpPr>
          <p:cNvPr id="943" name="Google Shape;943;g15618c7f428_0_949"/>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15618c7f428_0_9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5" name="Google Shape;945;g15618c7f428_0_9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89" name="Shape 89"/>
        <p:cNvGrpSpPr/>
        <p:nvPr/>
      </p:nvGrpSpPr>
      <p:grpSpPr>
        <a:xfrm>
          <a:off x="0" y="0"/>
          <a:ext cx="0" cy="0"/>
          <a:chOff x="0" y="0"/>
          <a:chExt cx="0" cy="0"/>
        </a:xfrm>
      </p:grpSpPr>
      <p:sp>
        <p:nvSpPr>
          <p:cNvPr id="90" name="Google Shape;90;p5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91" name="Google Shape;91;p5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2" name="Google Shape;92;p54"/>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4"/>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54"/>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95" name="Google Shape;95;p54"/>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96" name="Google Shape;96;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946" name="Shape 946"/>
        <p:cNvGrpSpPr/>
        <p:nvPr/>
      </p:nvGrpSpPr>
      <p:grpSpPr>
        <a:xfrm>
          <a:off x="0" y="0"/>
          <a:ext cx="0" cy="0"/>
          <a:chOff x="0" y="0"/>
          <a:chExt cx="0" cy="0"/>
        </a:xfrm>
      </p:grpSpPr>
      <p:cxnSp>
        <p:nvCxnSpPr>
          <p:cNvPr id="947" name="Google Shape;947;g15618c7f428_0_953"/>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48" name="Google Shape;948;g15618c7f428_0_9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9" name="Google Shape;949;g15618c7f428_0_95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950" name="Shape 950"/>
        <p:cNvGrpSpPr/>
        <p:nvPr/>
      </p:nvGrpSpPr>
      <p:grpSpPr>
        <a:xfrm>
          <a:off x="0" y="0"/>
          <a:ext cx="0" cy="0"/>
          <a:chOff x="0" y="0"/>
          <a:chExt cx="0" cy="0"/>
        </a:xfrm>
      </p:grpSpPr>
      <p:cxnSp>
        <p:nvCxnSpPr>
          <p:cNvPr id="951" name="Google Shape;951;g15618c7f428_0_95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2" name="Google Shape;952;g15618c7f428_0_9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3" name="Google Shape;953;g15618c7f428_0_9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954" name="Shape 954"/>
        <p:cNvGrpSpPr/>
        <p:nvPr/>
      </p:nvGrpSpPr>
      <p:grpSpPr>
        <a:xfrm>
          <a:off x="0" y="0"/>
          <a:ext cx="0" cy="0"/>
          <a:chOff x="0" y="0"/>
          <a:chExt cx="0" cy="0"/>
        </a:xfrm>
      </p:grpSpPr>
      <p:cxnSp>
        <p:nvCxnSpPr>
          <p:cNvPr id="955" name="Google Shape;955;g15618c7f428_0_96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6" name="Google Shape;956;g15618c7f428_0_9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7" name="Google Shape;957;g15618c7f428_0_9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958" name="Shape 958"/>
        <p:cNvGrpSpPr/>
        <p:nvPr/>
      </p:nvGrpSpPr>
      <p:grpSpPr>
        <a:xfrm>
          <a:off x="0" y="0"/>
          <a:ext cx="0" cy="0"/>
          <a:chOff x="0" y="0"/>
          <a:chExt cx="0" cy="0"/>
        </a:xfrm>
      </p:grpSpPr>
      <p:cxnSp>
        <p:nvCxnSpPr>
          <p:cNvPr id="959" name="Google Shape;959;g15618c7f428_0_965"/>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960" name="Google Shape;960;g15618c7f428_0_9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1" name="Google Shape;961;g15618c7f428_0_9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962" name="Shape 962"/>
        <p:cNvGrpSpPr/>
        <p:nvPr/>
      </p:nvGrpSpPr>
      <p:grpSpPr>
        <a:xfrm>
          <a:off x="0" y="0"/>
          <a:ext cx="0" cy="0"/>
          <a:chOff x="0" y="0"/>
          <a:chExt cx="0" cy="0"/>
        </a:xfrm>
      </p:grpSpPr>
      <p:cxnSp>
        <p:nvCxnSpPr>
          <p:cNvPr id="963" name="Google Shape;963;g15618c7f428_0_96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64" name="Google Shape;964;g15618c7f428_0_9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5" name="Google Shape;965;g15618c7f428_0_96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966" name="Shape 966"/>
        <p:cNvGrpSpPr/>
        <p:nvPr/>
      </p:nvGrpSpPr>
      <p:grpSpPr>
        <a:xfrm>
          <a:off x="0" y="0"/>
          <a:ext cx="0" cy="0"/>
          <a:chOff x="0" y="0"/>
          <a:chExt cx="0" cy="0"/>
        </a:xfrm>
      </p:grpSpPr>
      <p:cxnSp>
        <p:nvCxnSpPr>
          <p:cNvPr id="967" name="Google Shape;967;g15618c7f428_0_97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68" name="Google Shape;968;g15618c7f428_0_9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969" name="Google Shape;969;g15618c7f428_0_9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970" name="Shape 970"/>
        <p:cNvGrpSpPr/>
        <p:nvPr/>
      </p:nvGrpSpPr>
      <p:grpSpPr>
        <a:xfrm>
          <a:off x="0" y="0"/>
          <a:ext cx="0" cy="0"/>
          <a:chOff x="0" y="0"/>
          <a:chExt cx="0" cy="0"/>
        </a:xfrm>
      </p:grpSpPr>
      <p:cxnSp>
        <p:nvCxnSpPr>
          <p:cNvPr id="971" name="Google Shape;971;g15618c7f428_0_97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2" name="Google Shape;972;g15618c7f428_0_9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3" name="Google Shape;973;g15618c7f428_0_9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974" name="Shape 974"/>
        <p:cNvGrpSpPr/>
        <p:nvPr/>
      </p:nvGrpSpPr>
      <p:grpSpPr>
        <a:xfrm>
          <a:off x="0" y="0"/>
          <a:ext cx="0" cy="0"/>
          <a:chOff x="0" y="0"/>
          <a:chExt cx="0" cy="0"/>
        </a:xfrm>
      </p:grpSpPr>
      <p:cxnSp>
        <p:nvCxnSpPr>
          <p:cNvPr id="975" name="Google Shape;975;g15618c7f428_0_98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6" name="Google Shape;976;g15618c7f428_0_9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7" name="Google Shape;977;g15618c7f428_0_9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978" name="Shape 978"/>
        <p:cNvGrpSpPr/>
        <p:nvPr/>
      </p:nvGrpSpPr>
      <p:grpSpPr>
        <a:xfrm>
          <a:off x="0" y="0"/>
          <a:ext cx="0" cy="0"/>
          <a:chOff x="0" y="0"/>
          <a:chExt cx="0" cy="0"/>
        </a:xfrm>
      </p:grpSpPr>
      <p:cxnSp>
        <p:nvCxnSpPr>
          <p:cNvPr id="979" name="Google Shape;979;g15618c7f428_0_985"/>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980" name="Google Shape;980;g15618c7f428_0_985"/>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1" name="Google Shape;981;g15618c7f428_0_985"/>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2" name="Google Shape;982;g15618c7f428_0_985"/>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983" name="Google Shape;983;g15618c7f428_0_9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84" name="Google Shape;984;g15618c7f428_0_98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985" name="Shape 985"/>
        <p:cNvGrpSpPr/>
        <p:nvPr/>
      </p:nvGrpSpPr>
      <p:grpSpPr>
        <a:xfrm>
          <a:off x="0" y="0"/>
          <a:ext cx="0" cy="0"/>
          <a:chOff x="0" y="0"/>
          <a:chExt cx="0" cy="0"/>
        </a:xfrm>
      </p:grpSpPr>
      <p:cxnSp>
        <p:nvCxnSpPr>
          <p:cNvPr id="986" name="Google Shape;986;g15618c7f428_0_992"/>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87" name="Google Shape;987;g15618c7f428_0_992"/>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8" name="Google Shape;988;g15618c7f428_0_992"/>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9" name="Google Shape;989;g15618c7f428_0_992"/>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0" name="Google Shape;990;g15618c7f428_0_9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1" name="Google Shape;991;g15618c7f428_0_9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97" name="Shape 97"/>
        <p:cNvGrpSpPr/>
        <p:nvPr/>
      </p:nvGrpSpPr>
      <p:grpSpPr>
        <a:xfrm>
          <a:off x="0" y="0"/>
          <a:ext cx="0" cy="0"/>
          <a:chOff x="0" y="0"/>
          <a:chExt cx="0" cy="0"/>
        </a:xfrm>
      </p:grpSpPr>
      <p:sp>
        <p:nvSpPr>
          <p:cNvPr id="98" name="Google Shape;98;p5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9" name="Google Shape;99;p5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0" name="Google Shape;100;p55"/>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55"/>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02" name="Google Shape;102;p55"/>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103" name="Google Shape;103;p55"/>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992" name="Shape 992"/>
        <p:cNvGrpSpPr/>
        <p:nvPr/>
      </p:nvGrpSpPr>
      <p:grpSpPr>
        <a:xfrm>
          <a:off x="0" y="0"/>
          <a:ext cx="0" cy="0"/>
          <a:chOff x="0" y="0"/>
          <a:chExt cx="0" cy="0"/>
        </a:xfrm>
      </p:grpSpPr>
      <p:cxnSp>
        <p:nvCxnSpPr>
          <p:cNvPr id="993" name="Google Shape;993;g15618c7f428_0_999"/>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94" name="Google Shape;994;g15618c7f428_0_999"/>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5" name="Google Shape;995;g15618c7f428_0_999"/>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6" name="Google Shape;996;g15618c7f428_0_999"/>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7" name="Google Shape;997;g15618c7f428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8" name="Google Shape;998;g15618c7f428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999" name="Shape 999"/>
        <p:cNvGrpSpPr/>
        <p:nvPr/>
      </p:nvGrpSpPr>
      <p:grpSpPr>
        <a:xfrm>
          <a:off x="0" y="0"/>
          <a:ext cx="0" cy="0"/>
          <a:chOff x="0" y="0"/>
          <a:chExt cx="0" cy="0"/>
        </a:xfrm>
      </p:grpSpPr>
      <p:cxnSp>
        <p:nvCxnSpPr>
          <p:cNvPr id="1000" name="Google Shape;1000;g15618c7f428_0_1006"/>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001" name="Google Shape;1001;g15618c7f428_0_1006"/>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2" name="Google Shape;1002;g15618c7f428_0_1006"/>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3" name="Google Shape;1003;g15618c7f428_0_1006"/>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004" name="Google Shape;1004;g15618c7f428_0_10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05" name="Google Shape;1005;g15618c7f428_0_10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006" name="Shape 1006"/>
        <p:cNvGrpSpPr/>
        <p:nvPr/>
      </p:nvGrpSpPr>
      <p:grpSpPr>
        <a:xfrm>
          <a:off x="0" y="0"/>
          <a:ext cx="0" cy="0"/>
          <a:chOff x="0" y="0"/>
          <a:chExt cx="0" cy="0"/>
        </a:xfrm>
      </p:grpSpPr>
      <p:sp>
        <p:nvSpPr>
          <p:cNvPr id="1007" name="Google Shape;1007;g15618c7f428_0_1013"/>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8" name="Google Shape;1008;g15618c7f428_0_1013"/>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009" name="Google Shape;1009;g15618c7f428_0_1013"/>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010" name="Google Shape;1010;g15618c7f428_0_1013"/>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011" name="Google Shape;1011;g15618c7f428_0_1013"/>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012" name="Google Shape;1012;g15618c7f428_0_10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013" name="Shape 1013"/>
        <p:cNvGrpSpPr/>
        <p:nvPr/>
      </p:nvGrpSpPr>
      <p:grpSpPr>
        <a:xfrm>
          <a:off x="0" y="0"/>
          <a:ext cx="0" cy="0"/>
          <a:chOff x="0" y="0"/>
          <a:chExt cx="0" cy="0"/>
        </a:xfrm>
      </p:grpSpPr>
      <p:sp>
        <p:nvSpPr>
          <p:cNvPr id="1014" name="Google Shape;1014;g15618c7f428_0_102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5" name="Google Shape;1015;g15618c7f428_0_102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16" name="Google Shape;1016;g15618c7f428_0_102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17" name="Google Shape;1017;g15618c7f428_0_102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18" name="Google Shape;1018;g15618c7f428_0_102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19" name="Google Shape;1019;g15618c7f428_0_10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0" name="Google Shape;1020;g15618c7f428_0_102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021" name="Shape 1021"/>
        <p:cNvGrpSpPr/>
        <p:nvPr/>
      </p:nvGrpSpPr>
      <p:grpSpPr>
        <a:xfrm>
          <a:off x="0" y="0"/>
          <a:ext cx="0" cy="0"/>
          <a:chOff x="0" y="0"/>
          <a:chExt cx="0" cy="0"/>
        </a:xfrm>
      </p:grpSpPr>
      <p:sp>
        <p:nvSpPr>
          <p:cNvPr id="1022" name="Google Shape;1022;g15618c7f428_0_102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3" name="Google Shape;1023;g15618c7f428_0_102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24" name="Google Shape;1024;g15618c7f428_0_102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25" name="Google Shape;1025;g15618c7f428_0_102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26" name="Google Shape;1026;g15618c7f428_0_102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27" name="Google Shape;1027;g15618c7f428_0_10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8" name="Google Shape;1028;g15618c7f428_0_102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029" name="Shape 1029"/>
        <p:cNvGrpSpPr/>
        <p:nvPr/>
      </p:nvGrpSpPr>
      <p:grpSpPr>
        <a:xfrm>
          <a:off x="0" y="0"/>
          <a:ext cx="0" cy="0"/>
          <a:chOff x="0" y="0"/>
          <a:chExt cx="0" cy="0"/>
        </a:xfrm>
      </p:grpSpPr>
      <p:sp>
        <p:nvSpPr>
          <p:cNvPr id="1030" name="Google Shape;1030;g15618c7f428_0_1036"/>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1" name="Google Shape;1031;g15618c7f428_0_1036"/>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032" name="Google Shape;1032;g15618c7f428_0_1036"/>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033" name="Google Shape;1033;g15618c7f428_0_1036"/>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034" name="Google Shape;1034;g15618c7f428_0_1036"/>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035" name="Google Shape;1035;g15618c7f428_0_10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36" name="Google Shape;1036;g15618c7f428_0_103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037" name="Shape 1037"/>
        <p:cNvGrpSpPr/>
        <p:nvPr/>
      </p:nvGrpSpPr>
      <p:grpSpPr>
        <a:xfrm>
          <a:off x="0" y="0"/>
          <a:ext cx="0" cy="0"/>
          <a:chOff x="0" y="0"/>
          <a:chExt cx="0" cy="0"/>
        </a:xfrm>
      </p:grpSpPr>
      <p:sp>
        <p:nvSpPr>
          <p:cNvPr id="1038" name="Google Shape;1038;g15618c7f428_0_1044"/>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5618c7f428_0_10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040" name="Shape 1040"/>
        <p:cNvGrpSpPr/>
        <p:nvPr/>
      </p:nvGrpSpPr>
      <p:grpSpPr>
        <a:xfrm>
          <a:off x="0" y="0"/>
          <a:ext cx="0" cy="0"/>
          <a:chOff x="0" y="0"/>
          <a:chExt cx="0" cy="0"/>
        </a:xfrm>
      </p:grpSpPr>
      <p:sp>
        <p:nvSpPr>
          <p:cNvPr id="1041" name="Google Shape;1041;g15618c7f428_0_104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5618c7f428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3" name="Google Shape;1043;g15618c7f428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044" name="Shape 1044"/>
        <p:cNvGrpSpPr/>
        <p:nvPr/>
      </p:nvGrpSpPr>
      <p:grpSpPr>
        <a:xfrm>
          <a:off x="0" y="0"/>
          <a:ext cx="0" cy="0"/>
          <a:chOff x="0" y="0"/>
          <a:chExt cx="0" cy="0"/>
        </a:xfrm>
      </p:grpSpPr>
      <p:sp>
        <p:nvSpPr>
          <p:cNvPr id="1045" name="Google Shape;1045;g15618c7f428_0_105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5618c7f428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7" name="Google Shape;1047;g15618c7f428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048" name="Shape 1048"/>
        <p:cNvGrpSpPr/>
        <p:nvPr/>
      </p:nvGrpSpPr>
      <p:grpSpPr>
        <a:xfrm>
          <a:off x="0" y="0"/>
          <a:ext cx="0" cy="0"/>
          <a:chOff x="0" y="0"/>
          <a:chExt cx="0" cy="0"/>
        </a:xfrm>
      </p:grpSpPr>
      <p:sp>
        <p:nvSpPr>
          <p:cNvPr id="1049" name="Google Shape;1049;g15618c7f428_0_1055"/>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5618c7f428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51" name="Google Shape;1051;g15618c7f428_0_10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05" name="Shape 105"/>
        <p:cNvGrpSpPr/>
        <p:nvPr/>
      </p:nvGrpSpPr>
      <p:grpSpPr>
        <a:xfrm>
          <a:off x="0" y="0"/>
          <a:ext cx="0" cy="0"/>
          <a:chOff x="0" y="0"/>
          <a:chExt cx="0" cy="0"/>
        </a:xfrm>
      </p:grpSpPr>
      <p:sp>
        <p:nvSpPr>
          <p:cNvPr id="106" name="Google Shape;106;p5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7" name="Google Shape;107;p5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08" name="Google Shape;108;p56"/>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09" name="Google Shape;109;p56"/>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10" name="Google Shape;110;p56"/>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6"/>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052" name="Shape 1052"/>
        <p:cNvGrpSpPr/>
        <p:nvPr/>
      </p:nvGrpSpPr>
      <p:grpSpPr>
        <a:xfrm>
          <a:off x="0" y="0"/>
          <a:ext cx="0" cy="0"/>
          <a:chOff x="0" y="0"/>
          <a:chExt cx="0" cy="0"/>
        </a:xfrm>
      </p:grpSpPr>
      <p:grpSp>
        <p:nvGrpSpPr>
          <p:cNvPr id="1053" name="Google Shape;1053;g15618c7f428_0_1059"/>
          <p:cNvGrpSpPr/>
          <p:nvPr/>
        </p:nvGrpSpPr>
        <p:grpSpPr>
          <a:xfrm>
            <a:off x="5478013" y="1350232"/>
            <a:ext cx="2484978" cy="2464336"/>
            <a:chOff x="5478013" y="1350232"/>
            <a:chExt cx="2484978" cy="2464336"/>
          </a:xfrm>
        </p:grpSpPr>
        <p:sp>
          <p:nvSpPr>
            <p:cNvPr id="1054" name="Google Shape;1054;g15618c7f428_0_10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055" name="Google Shape;1055;g15618c7f428_0_10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056" name="Google Shape;1056;g15618c7f428_0_10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057" name="Google Shape;1057;g15618c7f428_0_10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058" name="Google Shape;1058;g15618c7f428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059" name="Shape 1059"/>
        <p:cNvGrpSpPr/>
        <p:nvPr/>
      </p:nvGrpSpPr>
      <p:grpSpPr>
        <a:xfrm>
          <a:off x="0" y="0"/>
          <a:ext cx="0" cy="0"/>
          <a:chOff x="0" y="0"/>
          <a:chExt cx="0" cy="0"/>
        </a:xfrm>
      </p:grpSpPr>
      <p:grpSp>
        <p:nvGrpSpPr>
          <p:cNvPr id="1060" name="Google Shape;1060;g15618c7f428_0_1066"/>
          <p:cNvGrpSpPr/>
          <p:nvPr/>
        </p:nvGrpSpPr>
        <p:grpSpPr>
          <a:xfrm>
            <a:off x="5478013" y="1350232"/>
            <a:ext cx="2484978" cy="2464336"/>
            <a:chOff x="5478013" y="1350232"/>
            <a:chExt cx="2484978" cy="2464336"/>
          </a:xfrm>
        </p:grpSpPr>
        <p:sp>
          <p:nvSpPr>
            <p:cNvPr id="1061" name="Google Shape;1061;g15618c7f428_0_106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062" name="Google Shape;1062;g15618c7f428_0_106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063" name="Google Shape;1063;g15618c7f428_0_106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064" name="Google Shape;1064;g15618c7f428_0_106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065" name="Google Shape;1065;g15618c7f428_0_10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066" name="Shape 1066"/>
        <p:cNvGrpSpPr/>
        <p:nvPr/>
      </p:nvGrpSpPr>
      <p:grpSpPr>
        <a:xfrm>
          <a:off x="0" y="0"/>
          <a:ext cx="0" cy="0"/>
          <a:chOff x="0" y="0"/>
          <a:chExt cx="0" cy="0"/>
        </a:xfrm>
      </p:grpSpPr>
      <p:grpSp>
        <p:nvGrpSpPr>
          <p:cNvPr id="1067" name="Google Shape;1067;g15618c7f428_0_1073"/>
          <p:cNvGrpSpPr/>
          <p:nvPr/>
        </p:nvGrpSpPr>
        <p:grpSpPr>
          <a:xfrm>
            <a:off x="5478013" y="1350232"/>
            <a:ext cx="2484978" cy="2464336"/>
            <a:chOff x="5478013" y="1350232"/>
            <a:chExt cx="2484978" cy="2464336"/>
          </a:xfrm>
        </p:grpSpPr>
        <p:sp>
          <p:nvSpPr>
            <p:cNvPr id="1068" name="Google Shape;1068;g15618c7f428_0_1073"/>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069" name="Google Shape;1069;g15618c7f428_0_1073"/>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070" name="Google Shape;1070;g15618c7f428_0_1073"/>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071" name="Google Shape;1071;g15618c7f428_0_1073"/>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072" name="Google Shape;1072;g15618c7f428_0_10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073" name="Shape 1073"/>
        <p:cNvGrpSpPr/>
        <p:nvPr/>
      </p:nvGrpSpPr>
      <p:grpSpPr>
        <a:xfrm>
          <a:off x="0" y="0"/>
          <a:ext cx="0" cy="0"/>
          <a:chOff x="0" y="0"/>
          <a:chExt cx="0" cy="0"/>
        </a:xfrm>
      </p:grpSpPr>
      <p:sp>
        <p:nvSpPr>
          <p:cNvPr id="1074" name="Google Shape;1074;g15618c7f428_0_108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075" name="Google Shape;1075;g15618c7f428_0_108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15618c7f428_0_10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077" name="Shape 1077"/>
        <p:cNvGrpSpPr/>
        <p:nvPr/>
      </p:nvGrpSpPr>
      <p:grpSpPr>
        <a:xfrm>
          <a:off x="0" y="0"/>
          <a:ext cx="0" cy="0"/>
          <a:chOff x="0" y="0"/>
          <a:chExt cx="0" cy="0"/>
        </a:xfrm>
      </p:grpSpPr>
      <p:sp>
        <p:nvSpPr>
          <p:cNvPr id="1078" name="Google Shape;1078;g15618c7f428_0_108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79" name="Google Shape;1079;g15618c7f428_0_108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15618c7f428_0_10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081" name="Shape 1081"/>
        <p:cNvGrpSpPr/>
        <p:nvPr/>
      </p:nvGrpSpPr>
      <p:grpSpPr>
        <a:xfrm>
          <a:off x="0" y="0"/>
          <a:ext cx="0" cy="0"/>
          <a:chOff x="0" y="0"/>
          <a:chExt cx="0" cy="0"/>
        </a:xfrm>
      </p:grpSpPr>
      <p:sp>
        <p:nvSpPr>
          <p:cNvPr id="1082" name="Google Shape;1082;g15618c7f428_0_108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83" name="Google Shape;1083;g15618c7f428_0_108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5618c7f428_0_10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085" name="Shape 1085"/>
        <p:cNvGrpSpPr/>
        <p:nvPr/>
      </p:nvGrpSpPr>
      <p:grpSpPr>
        <a:xfrm>
          <a:off x="0" y="0"/>
          <a:ext cx="0" cy="0"/>
          <a:chOff x="0" y="0"/>
          <a:chExt cx="0" cy="0"/>
        </a:xfrm>
      </p:grpSpPr>
      <p:sp>
        <p:nvSpPr>
          <p:cNvPr id="1086" name="Google Shape;1086;g15618c7f428_0_109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087" name="Google Shape;1087;g15618c7f428_0_109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088" name="Shape 1088"/>
        <p:cNvGrpSpPr/>
        <p:nvPr/>
      </p:nvGrpSpPr>
      <p:grpSpPr>
        <a:xfrm>
          <a:off x="0" y="0"/>
          <a:ext cx="0" cy="0"/>
          <a:chOff x="0" y="0"/>
          <a:chExt cx="0" cy="0"/>
        </a:xfrm>
      </p:grpSpPr>
      <p:sp>
        <p:nvSpPr>
          <p:cNvPr id="1089" name="Google Shape;1089;g15618c7f428_0_109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5618c7f428_0_109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091" name="Google Shape;1091;g15618c7f428_0_109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092" name="Google Shape;1092;g15618c7f428_0_1095"/>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093" name="Google Shape;1093;g15618c7f428_0_1095"/>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094" name="Google Shape;1094;g15618c7f428_0_1095"/>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095" name="Google Shape;1095;g15618c7f428_0_109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096" name="Google Shape;1096;g15618c7f428_0_109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097" name="Google Shape;1097;g15618c7f428_0_109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098" name="Google Shape;1098;g15618c7f428_0_109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099" name="Google Shape;1099;g15618c7f428_0_10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100" name="Shape 1100"/>
        <p:cNvGrpSpPr/>
        <p:nvPr/>
      </p:nvGrpSpPr>
      <p:grpSpPr>
        <a:xfrm>
          <a:off x="0" y="0"/>
          <a:ext cx="0" cy="0"/>
          <a:chOff x="0" y="0"/>
          <a:chExt cx="0" cy="0"/>
        </a:xfrm>
      </p:grpSpPr>
      <p:sp>
        <p:nvSpPr>
          <p:cNvPr id="1101" name="Google Shape;1101;g15618c7f428_0_11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15618c7f428_0_110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03" name="Google Shape;1103;g15618c7f428_0_110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04" name="Google Shape;1104;g15618c7f428_0_1107"/>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05" name="Google Shape;1105;g15618c7f428_0_1107"/>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06" name="Google Shape;1106;g15618c7f428_0_1107"/>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07" name="Google Shape;1107;g15618c7f428_0_110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08" name="Google Shape;1108;g15618c7f428_0_110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09" name="Google Shape;1109;g15618c7f428_0_110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10" name="Google Shape;1110;g15618c7f428_0_110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111" name="Shape 1111"/>
        <p:cNvGrpSpPr/>
        <p:nvPr/>
      </p:nvGrpSpPr>
      <p:grpSpPr>
        <a:xfrm>
          <a:off x="0" y="0"/>
          <a:ext cx="0" cy="0"/>
          <a:chOff x="0" y="0"/>
          <a:chExt cx="0" cy="0"/>
        </a:xfrm>
      </p:grpSpPr>
      <p:sp>
        <p:nvSpPr>
          <p:cNvPr id="1112" name="Google Shape;1112;g15618c7f428_0_1118"/>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5618c7f428_0_1118"/>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14" name="Google Shape;1114;g15618c7f428_0_1118"/>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15" name="Google Shape;1115;g15618c7f428_0_1118"/>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16" name="Google Shape;1116;g15618c7f428_0_1118"/>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17" name="Google Shape;1117;g15618c7f428_0_1118"/>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18" name="Google Shape;1118;g15618c7f428_0_1118"/>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19" name="Google Shape;1119;g15618c7f428_0_1118"/>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20" name="Google Shape;1120;g15618c7f428_0_1118"/>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21" name="Google Shape;1121;g15618c7f428_0_1118"/>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122" name="Google Shape;1122;g15618c7f428_0_1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3" name="Shape 113"/>
        <p:cNvGrpSpPr/>
        <p:nvPr/>
      </p:nvGrpSpPr>
      <p:grpSpPr>
        <a:xfrm>
          <a:off x="0" y="0"/>
          <a:ext cx="0" cy="0"/>
          <a:chOff x="0" y="0"/>
          <a:chExt cx="0" cy="0"/>
        </a:xfrm>
      </p:grpSpPr>
      <p:sp>
        <p:nvSpPr>
          <p:cNvPr id="114" name="Google Shape;114;p5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5" name="Google Shape;115;p5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16" name="Google Shape;116;p57"/>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17" name="Google Shape;117;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18" name="Google Shape;118;p57"/>
          <p:cNvGrpSpPr/>
          <p:nvPr/>
        </p:nvGrpSpPr>
        <p:grpSpPr>
          <a:xfrm>
            <a:off x="0" y="990550"/>
            <a:ext cx="4487700" cy="4158192"/>
            <a:chOff x="0" y="990550"/>
            <a:chExt cx="4487700" cy="4158192"/>
          </a:xfrm>
        </p:grpSpPr>
        <p:cxnSp>
          <p:nvCxnSpPr>
            <p:cNvPr id="119" name="Google Shape;119;p57"/>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20" name="Google Shape;120;p57"/>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3" name="Shape 1123"/>
        <p:cNvGrpSpPr/>
        <p:nvPr/>
      </p:nvGrpSpPr>
      <p:grpSpPr>
        <a:xfrm>
          <a:off x="0" y="0"/>
          <a:ext cx="0" cy="0"/>
          <a:chOff x="0" y="0"/>
          <a:chExt cx="0" cy="0"/>
        </a:xfrm>
      </p:grpSpPr>
      <p:sp>
        <p:nvSpPr>
          <p:cNvPr id="1124" name="Google Shape;1124;g15618c7f428_0_1130"/>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15618c7f428_0_1130"/>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126" name="Google Shape;1126;g15618c7f428_0_1130"/>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127" name="Google Shape;1127;g15618c7f428_0_1130"/>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128" name="Google Shape;1128;g15618c7f428_0_1130"/>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129" name="Google Shape;1129;g15618c7f428_0_1130"/>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130" name="Google Shape;1130;g15618c7f428_0_1130"/>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131" name="Google Shape;1131;g15618c7f428_0_1130"/>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132" name="Google Shape;1132;g15618c7f428_0_1130"/>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133" name="Google Shape;1133;g15618c7f428_0_1130"/>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134" name="Google Shape;1134;g15618c7f428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1139" name="Shape 1139"/>
        <p:cNvGrpSpPr/>
        <p:nvPr/>
      </p:nvGrpSpPr>
      <p:grpSpPr>
        <a:xfrm>
          <a:off x="0" y="0"/>
          <a:ext cx="0" cy="0"/>
          <a:chOff x="0" y="0"/>
          <a:chExt cx="0" cy="0"/>
        </a:xfrm>
      </p:grpSpPr>
      <p:sp>
        <p:nvSpPr>
          <p:cNvPr id="1140" name="Google Shape;1140;g15396a9d1b2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41" name="Google Shape;1141;g15396a9d1b2_0_613"/>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1142" name="Shape 1142"/>
        <p:cNvGrpSpPr/>
        <p:nvPr/>
      </p:nvGrpSpPr>
      <p:grpSpPr>
        <a:xfrm>
          <a:off x="0" y="0"/>
          <a:ext cx="0" cy="0"/>
          <a:chOff x="0" y="0"/>
          <a:chExt cx="0" cy="0"/>
        </a:xfrm>
      </p:grpSpPr>
      <p:sp>
        <p:nvSpPr>
          <p:cNvPr id="1143" name="Google Shape;1143;g15396a9d1b2_0_58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44" name="Google Shape;1144;g15396a9d1b2_0_58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145" name="Google Shape;1145;g15396a9d1b2_0_58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146" name="Google Shape;1146;g15396a9d1b2_0_58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147" name="Google Shape;1147;g15396a9d1b2_0_58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148" name="Google Shape;1148;g15396a9d1b2_0_58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149" name="Google Shape;1149;g15396a9d1b2_0_58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150" name="Google Shape;1150;g15396a9d1b2_0_58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151" name="Google Shape;1151;g15396a9d1b2_0_58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152" name="Google Shape;1152;g15396a9d1b2_0_58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153" name="Google Shape;1153;g15396a9d1b2_0_5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54" name="Google Shape;1154;g15396a9d1b2_0_583"/>
          <p:cNvPicPr preferRelativeResize="0"/>
          <p:nvPr/>
        </p:nvPicPr>
        <p:blipFill rotWithShape="1">
          <a:blip r:embed="rId6">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1155" name="Shape 1155"/>
        <p:cNvGrpSpPr/>
        <p:nvPr/>
      </p:nvGrpSpPr>
      <p:grpSpPr>
        <a:xfrm>
          <a:off x="0" y="0"/>
          <a:ext cx="0" cy="0"/>
          <a:chOff x="0" y="0"/>
          <a:chExt cx="0" cy="0"/>
        </a:xfrm>
      </p:grpSpPr>
      <p:sp>
        <p:nvSpPr>
          <p:cNvPr id="1156" name="Google Shape;1156;g15396a9d1b2_0_59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57" name="Google Shape;1157;g15396a9d1b2_0_59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58" name="Google Shape;1158;g15396a9d1b2_0_5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1159" name="Shape 1159"/>
        <p:cNvGrpSpPr/>
        <p:nvPr/>
      </p:nvGrpSpPr>
      <p:grpSpPr>
        <a:xfrm>
          <a:off x="0" y="0"/>
          <a:ext cx="0" cy="0"/>
          <a:chOff x="0" y="0"/>
          <a:chExt cx="0" cy="0"/>
        </a:xfrm>
      </p:grpSpPr>
      <p:sp>
        <p:nvSpPr>
          <p:cNvPr id="1160" name="Google Shape;1160;g15396a9d1b2_0_6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61" name="Google Shape;1161;g15396a9d1b2_0_60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1162" name="Shape 1162"/>
        <p:cNvGrpSpPr/>
        <p:nvPr/>
      </p:nvGrpSpPr>
      <p:grpSpPr>
        <a:xfrm>
          <a:off x="0" y="0"/>
          <a:ext cx="0" cy="0"/>
          <a:chOff x="0" y="0"/>
          <a:chExt cx="0" cy="0"/>
        </a:xfrm>
      </p:grpSpPr>
      <p:sp>
        <p:nvSpPr>
          <p:cNvPr id="1163" name="Google Shape;1163;g15396a9d1b2_0_60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164" name="Google Shape;1164;g15396a9d1b2_0_60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65" name="Google Shape;1165;g15396a9d1b2_0_60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66" name="Google Shape;1166;g15396a9d1b2_0_60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67" name="Google Shape;1167;g15396a9d1b2_0_60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1168" name="Google Shape;1168;g15396a9d1b2_0_60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1169" name="Google Shape;1169;g15396a9d1b2_0_6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70" name="Shape 1170"/>
        <p:cNvGrpSpPr/>
        <p:nvPr/>
      </p:nvGrpSpPr>
      <p:grpSpPr>
        <a:xfrm>
          <a:off x="0" y="0"/>
          <a:ext cx="0" cy="0"/>
          <a:chOff x="0" y="0"/>
          <a:chExt cx="0" cy="0"/>
        </a:xfrm>
      </p:grpSpPr>
      <p:sp>
        <p:nvSpPr>
          <p:cNvPr id="1171" name="Google Shape;1171;g15396a9d1b2_0_6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1172" name="Shape 1172"/>
        <p:cNvGrpSpPr/>
        <p:nvPr/>
      </p:nvGrpSpPr>
      <p:grpSpPr>
        <a:xfrm>
          <a:off x="0" y="0"/>
          <a:ext cx="0" cy="0"/>
          <a:chOff x="0" y="0"/>
          <a:chExt cx="0" cy="0"/>
        </a:xfrm>
      </p:grpSpPr>
      <p:grpSp>
        <p:nvGrpSpPr>
          <p:cNvPr id="1173" name="Google Shape;1173;g15396a9d1b2_0_616"/>
          <p:cNvGrpSpPr/>
          <p:nvPr/>
        </p:nvGrpSpPr>
        <p:grpSpPr>
          <a:xfrm>
            <a:off x="5478013" y="1350232"/>
            <a:ext cx="2484978" cy="2464336"/>
            <a:chOff x="5478013" y="1350232"/>
            <a:chExt cx="2484978" cy="2464336"/>
          </a:xfrm>
        </p:grpSpPr>
        <p:sp>
          <p:nvSpPr>
            <p:cNvPr id="1174" name="Google Shape;1174;g15396a9d1b2_0_61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175" name="Google Shape;1175;g15396a9d1b2_0_61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176" name="Google Shape;1176;g15396a9d1b2_0_61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177" name="Google Shape;1177;g15396a9d1b2_0_61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178" name="Google Shape;1178;g15396a9d1b2_0_6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1179" name="Shape 1179"/>
        <p:cNvGrpSpPr/>
        <p:nvPr/>
      </p:nvGrpSpPr>
      <p:grpSpPr>
        <a:xfrm>
          <a:off x="0" y="0"/>
          <a:ext cx="0" cy="0"/>
          <a:chOff x="0" y="0"/>
          <a:chExt cx="0" cy="0"/>
        </a:xfrm>
      </p:grpSpPr>
      <p:sp>
        <p:nvSpPr>
          <p:cNvPr id="1180" name="Google Shape;1180;g15396a9d1b2_0_623"/>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181" name="Google Shape;1181;g15396a9d1b2_0_6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82" name="Google Shape;1182;g15396a9d1b2_0_62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1183" name="Shape 1183"/>
        <p:cNvGrpSpPr/>
        <p:nvPr/>
      </p:nvGrpSpPr>
      <p:grpSpPr>
        <a:xfrm>
          <a:off x="0" y="0"/>
          <a:ext cx="0" cy="0"/>
          <a:chOff x="0" y="0"/>
          <a:chExt cx="0" cy="0"/>
        </a:xfrm>
      </p:grpSpPr>
      <p:cxnSp>
        <p:nvCxnSpPr>
          <p:cNvPr id="1184" name="Google Shape;1184;g15396a9d1b2_0_627"/>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1185" name="Google Shape;1185;g15396a9d1b2_0_627"/>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1186" name="Google Shape;1186;g15396a9d1b2_0_627"/>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1187" name="Google Shape;1187;g15396a9d1b2_0_627"/>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1188" name="Google Shape;1188;g15396a9d1b2_0_627"/>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1189" name="Google Shape;1189;g15396a9d1b2_0_627"/>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1190" name="Google Shape;1190;g15396a9d1b2_0_6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91" name="Google Shape;1191;g15396a9d1b2_0_62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p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25" name="Google Shape;25;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21" name="Shape 121"/>
        <p:cNvGrpSpPr/>
        <p:nvPr/>
      </p:nvGrpSpPr>
      <p:grpSpPr>
        <a:xfrm>
          <a:off x="0" y="0"/>
          <a:ext cx="0" cy="0"/>
          <a:chOff x="0" y="0"/>
          <a:chExt cx="0" cy="0"/>
        </a:xfrm>
      </p:grpSpPr>
      <p:sp>
        <p:nvSpPr>
          <p:cNvPr id="122" name="Google Shape;122;p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3" name="Google Shape;123;p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4" name="Google Shape;124;p58"/>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25" name="Google Shape;125;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6" name="Google Shape;126;p58"/>
          <p:cNvGrpSpPr/>
          <p:nvPr/>
        </p:nvGrpSpPr>
        <p:grpSpPr>
          <a:xfrm>
            <a:off x="0" y="990550"/>
            <a:ext cx="4487700" cy="4158192"/>
            <a:chOff x="0" y="990550"/>
            <a:chExt cx="4487700" cy="4158192"/>
          </a:xfrm>
        </p:grpSpPr>
        <p:cxnSp>
          <p:nvCxnSpPr>
            <p:cNvPr id="127" name="Google Shape;127;p5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8" name="Google Shape;128;p5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1192" name="Shape 1192"/>
        <p:cNvGrpSpPr/>
        <p:nvPr/>
      </p:nvGrpSpPr>
      <p:grpSpPr>
        <a:xfrm>
          <a:off x="0" y="0"/>
          <a:ext cx="0" cy="0"/>
          <a:chOff x="0" y="0"/>
          <a:chExt cx="0" cy="0"/>
        </a:xfrm>
      </p:grpSpPr>
      <p:sp>
        <p:nvSpPr>
          <p:cNvPr id="1193" name="Google Shape;1193;g15396a9d1b2_0_636"/>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1194" name="Google Shape;1194;g15396a9d1b2_0_6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95" name="Google Shape;1195;g15396a9d1b2_0_636"/>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1196" name="Shape 1196"/>
        <p:cNvGrpSpPr/>
        <p:nvPr/>
      </p:nvGrpSpPr>
      <p:grpSpPr>
        <a:xfrm>
          <a:off x="0" y="0"/>
          <a:ext cx="0" cy="0"/>
          <a:chOff x="0" y="0"/>
          <a:chExt cx="0" cy="0"/>
        </a:xfrm>
      </p:grpSpPr>
      <p:sp>
        <p:nvSpPr>
          <p:cNvPr id="1197" name="Google Shape;1197;g15396a9d1b2_0_64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98" name="Google Shape;1198;g15396a9d1b2_0_64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199" name="Google Shape;1199;g15396a9d1b2_0_6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g15396a9d1b2_0_64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2" name="Google Shape;1202;g15396a9d1b2_0_64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3" name="Google Shape;1203;g15396a9d1b2_0_6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1204" name="Shape 1204"/>
        <p:cNvGrpSpPr/>
        <p:nvPr/>
      </p:nvGrpSpPr>
      <p:grpSpPr>
        <a:xfrm>
          <a:off x="0" y="0"/>
          <a:ext cx="0" cy="0"/>
          <a:chOff x="0" y="0"/>
          <a:chExt cx="0" cy="0"/>
        </a:xfrm>
      </p:grpSpPr>
      <p:sp>
        <p:nvSpPr>
          <p:cNvPr id="1205" name="Google Shape;1205;g15396a9d1b2_0_64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06" name="Google Shape;1206;g15396a9d1b2_0_64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7" name="Google Shape;1207;g15396a9d1b2_0_6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1208" name="Shape 1208"/>
        <p:cNvGrpSpPr/>
        <p:nvPr/>
      </p:nvGrpSpPr>
      <p:grpSpPr>
        <a:xfrm>
          <a:off x="0" y="0"/>
          <a:ext cx="0" cy="0"/>
          <a:chOff x="0" y="0"/>
          <a:chExt cx="0" cy="0"/>
        </a:xfrm>
      </p:grpSpPr>
      <p:sp>
        <p:nvSpPr>
          <p:cNvPr id="1209" name="Google Shape;1209;g15396a9d1b2_0_652"/>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15396a9d1b2_0_65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1211" name="Google Shape;1211;g15396a9d1b2_0_65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1212" name="Google Shape;1212;g15396a9d1b2_0_652"/>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13" name="Google Shape;1213;g15396a9d1b2_0_652"/>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14" name="Google Shape;1214;g15396a9d1b2_0_652"/>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15396a9d1b2_0_6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1216" name="Shape 1216"/>
        <p:cNvGrpSpPr/>
        <p:nvPr/>
      </p:nvGrpSpPr>
      <p:grpSpPr>
        <a:xfrm>
          <a:off x="0" y="0"/>
          <a:ext cx="0" cy="0"/>
          <a:chOff x="0" y="0"/>
          <a:chExt cx="0" cy="0"/>
        </a:xfrm>
      </p:grpSpPr>
      <p:sp>
        <p:nvSpPr>
          <p:cNvPr id="1217" name="Google Shape;1217;g15396a9d1b2_0_66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18" name="Google Shape;1218;g15396a9d1b2_0_66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19" name="Google Shape;1219;g15396a9d1b2_0_660"/>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5396a9d1b2_0_660"/>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g15396a9d1b2_0_660"/>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2" name="Google Shape;1222;g15396a9d1b2_0_660"/>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23" name="Google Shape;1223;g15396a9d1b2_0_6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1224" name="Shape 1224"/>
        <p:cNvGrpSpPr/>
        <p:nvPr/>
      </p:nvGrpSpPr>
      <p:grpSpPr>
        <a:xfrm>
          <a:off x="0" y="0"/>
          <a:ext cx="0" cy="0"/>
          <a:chOff x="0" y="0"/>
          <a:chExt cx="0" cy="0"/>
        </a:xfrm>
      </p:grpSpPr>
      <p:sp>
        <p:nvSpPr>
          <p:cNvPr id="1225" name="Google Shape;1225;g15396a9d1b2_0_66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6" name="Google Shape;1226;g15396a9d1b2_0_66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7" name="Google Shape;1227;g15396a9d1b2_0_668"/>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8" name="Google Shape;1228;g15396a9d1b2_0_66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9" name="Google Shape;1229;g15396a9d1b2_0_66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30" name="Google Shape;1230;g15396a9d1b2_0_668"/>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15396a9d1b2_0_6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232" name="Shape 1232"/>
        <p:cNvGrpSpPr/>
        <p:nvPr/>
      </p:nvGrpSpPr>
      <p:grpSpPr>
        <a:xfrm>
          <a:off x="0" y="0"/>
          <a:ext cx="0" cy="0"/>
          <a:chOff x="0" y="0"/>
          <a:chExt cx="0" cy="0"/>
        </a:xfrm>
      </p:grpSpPr>
      <p:sp>
        <p:nvSpPr>
          <p:cNvPr id="1233" name="Google Shape;1233;g15396a9d1b2_0_67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34" name="Google Shape;1234;g15396a9d1b2_0_67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35" name="Google Shape;1235;g15396a9d1b2_0_676"/>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36" name="Google Shape;1236;g15396a9d1b2_0_676"/>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37" name="Google Shape;1237;g15396a9d1b2_0_676"/>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15396a9d1b2_0_676"/>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15396a9d1b2_0_6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240" name="Shape 1240"/>
        <p:cNvGrpSpPr/>
        <p:nvPr/>
      </p:nvGrpSpPr>
      <p:grpSpPr>
        <a:xfrm>
          <a:off x="0" y="0"/>
          <a:ext cx="0" cy="0"/>
          <a:chOff x="0" y="0"/>
          <a:chExt cx="0" cy="0"/>
        </a:xfrm>
      </p:grpSpPr>
      <p:sp>
        <p:nvSpPr>
          <p:cNvPr id="1241" name="Google Shape;1241;g15396a9d1b2_0_68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42" name="Google Shape;1242;g15396a9d1b2_0_68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43" name="Google Shape;1243;g15396a9d1b2_0_684"/>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44" name="Google Shape;1244;g15396a9d1b2_0_6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45" name="Google Shape;1245;g15396a9d1b2_0_684"/>
          <p:cNvGrpSpPr/>
          <p:nvPr/>
        </p:nvGrpSpPr>
        <p:grpSpPr>
          <a:xfrm>
            <a:off x="0" y="990550"/>
            <a:ext cx="4487700" cy="4158192"/>
            <a:chOff x="0" y="990550"/>
            <a:chExt cx="4487700" cy="4158192"/>
          </a:xfrm>
        </p:grpSpPr>
        <p:cxnSp>
          <p:nvCxnSpPr>
            <p:cNvPr id="1246" name="Google Shape;1246;g15396a9d1b2_0_684"/>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247" name="Google Shape;1247;g15396a9d1b2_0_684"/>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248" name="Shape 1248"/>
        <p:cNvGrpSpPr/>
        <p:nvPr/>
      </p:nvGrpSpPr>
      <p:grpSpPr>
        <a:xfrm>
          <a:off x="0" y="0"/>
          <a:ext cx="0" cy="0"/>
          <a:chOff x="0" y="0"/>
          <a:chExt cx="0" cy="0"/>
        </a:xfrm>
      </p:grpSpPr>
      <p:sp>
        <p:nvSpPr>
          <p:cNvPr id="1249" name="Google Shape;1249;g15396a9d1b2_0_69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0" name="Google Shape;1250;g15396a9d1b2_0_69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51" name="Google Shape;1251;g15396a9d1b2_0_69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52" name="Google Shape;1252;g15396a9d1b2_0_6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53" name="Google Shape;1253;g15396a9d1b2_0_692"/>
          <p:cNvGrpSpPr/>
          <p:nvPr/>
        </p:nvGrpSpPr>
        <p:grpSpPr>
          <a:xfrm>
            <a:off x="0" y="990550"/>
            <a:ext cx="4487700" cy="4158192"/>
            <a:chOff x="0" y="990550"/>
            <a:chExt cx="4487700" cy="4158192"/>
          </a:xfrm>
        </p:grpSpPr>
        <p:cxnSp>
          <p:nvCxnSpPr>
            <p:cNvPr id="1254" name="Google Shape;1254;g15396a9d1b2_0_692"/>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55" name="Google Shape;1255;g15396a9d1b2_0_692"/>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9" name="Shape 129"/>
        <p:cNvGrpSpPr/>
        <p:nvPr/>
      </p:nvGrpSpPr>
      <p:grpSpPr>
        <a:xfrm>
          <a:off x="0" y="0"/>
          <a:ext cx="0" cy="0"/>
          <a:chOff x="0" y="0"/>
          <a:chExt cx="0" cy="0"/>
        </a:xfrm>
      </p:grpSpPr>
      <p:sp>
        <p:nvSpPr>
          <p:cNvPr id="130" name="Google Shape;130;p59"/>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2" name="Google Shape;132;p5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33" name="Google Shape;133;p59"/>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34" name="Google Shape;134;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35" name="Google Shape;135;p59"/>
          <p:cNvGrpSpPr/>
          <p:nvPr/>
        </p:nvGrpSpPr>
        <p:grpSpPr>
          <a:xfrm>
            <a:off x="0" y="990550"/>
            <a:ext cx="4487700" cy="4158192"/>
            <a:chOff x="0" y="990550"/>
            <a:chExt cx="4487700" cy="4158192"/>
          </a:xfrm>
        </p:grpSpPr>
        <p:cxnSp>
          <p:nvCxnSpPr>
            <p:cNvPr id="136" name="Google Shape;136;p59"/>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37" name="Google Shape;137;p59"/>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56" name="Shape 1256"/>
        <p:cNvGrpSpPr/>
        <p:nvPr/>
      </p:nvGrpSpPr>
      <p:grpSpPr>
        <a:xfrm>
          <a:off x="0" y="0"/>
          <a:ext cx="0" cy="0"/>
          <a:chOff x="0" y="0"/>
          <a:chExt cx="0" cy="0"/>
        </a:xfrm>
      </p:grpSpPr>
      <p:sp>
        <p:nvSpPr>
          <p:cNvPr id="1257" name="Google Shape;1257;g15396a9d1b2_0_700"/>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5396a9d1b2_0_70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9" name="Google Shape;1259;g15396a9d1b2_0_70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60" name="Google Shape;1260;g15396a9d1b2_0_70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61" name="Google Shape;1261;g15396a9d1b2_0_7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62" name="Google Shape;1262;g15396a9d1b2_0_700"/>
          <p:cNvGrpSpPr/>
          <p:nvPr/>
        </p:nvGrpSpPr>
        <p:grpSpPr>
          <a:xfrm>
            <a:off x="0" y="990550"/>
            <a:ext cx="4487700" cy="4158192"/>
            <a:chOff x="0" y="990550"/>
            <a:chExt cx="4487700" cy="4158192"/>
          </a:xfrm>
        </p:grpSpPr>
        <p:cxnSp>
          <p:nvCxnSpPr>
            <p:cNvPr id="1263" name="Google Shape;1263;g15396a9d1b2_0_70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64" name="Google Shape;1264;g15396a9d1b2_0_70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265" name="Shape 1265"/>
        <p:cNvGrpSpPr/>
        <p:nvPr/>
      </p:nvGrpSpPr>
      <p:grpSpPr>
        <a:xfrm>
          <a:off x="0" y="0"/>
          <a:ext cx="0" cy="0"/>
          <a:chOff x="0" y="0"/>
          <a:chExt cx="0" cy="0"/>
        </a:xfrm>
      </p:grpSpPr>
      <p:sp>
        <p:nvSpPr>
          <p:cNvPr id="1266" name="Google Shape;1266;g15396a9d1b2_0_70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67" name="Google Shape;1267;g15396a9d1b2_0_70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68" name="Google Shape;1268;g15396a9d1b2_0_709"/>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9" name="Google Shape;1269;g15396a9d1b2_0_709"/>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70" name="Google Shape;1270;g15396a9d1b2_0_7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71" name="Google Shape;1271;g15396a9d1b2_0_709"/>
          <p:cNvGrpSpPr/>
          <p:nvPr/>
        </p:nvGrpSpPr>
        <p:grpSpPr>
          <a:xfrm>
            <a:off x="0" y="990550"/>
            <a:ext cx="4487700" cy="4158192"/>
            <a:chOff x="0" y="990550"/>
            <a:chExt cx="4487700" cy="4158192"/>
          </a:xfrm>
        </p:grpSpPr>
        <p:cxnSp>
          <p:nvCxnSpPr>
            <p:cNvPr id="1272" name="Google Shape;1272;g15396a9d1b2_0_709"/>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273" name="Google Shape;1273;g15396a9d1b2_0_709"/>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274" name="Shape 1274"/>
        <p:cNvGrpSpPr/>
        <p:nvPr/>
      </p:nvGrpSpPr>
      <p:grpSpPr>
        <a:xfrm>
          <a:off x="0" y="0"/>
          <a:ext cx="0" cy="0"/>
          <a:chOff x="0" y="0"/>
          <a:chExt cx="0" cy="0"/>
        </a:xfrm>
      </p:grpSpPr>
      <p:sp>
        <p:nvSpPr>
          <p:cNvPr id="1275" name="Google Shape;1275;g15396a9d1b2_0_718"/>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76" name="Google Shape;1276;g15396a9d1b2_0_718"/>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7" name="Google Shape;1277;g15396a9d1b2_0_718"/>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8" name="Google Shape;1278;g15396a9d1b2_0_718"/>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9" name="Google Shape;1279;g15396a9d1b2_0_718"/>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80" name="Google Shape;1280;g15396a9d1b2_0_7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1" name="Google Shape;1281;g15396a9d1b2_0_718"/>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282" name="Shape 1282"/>
        <p:cNvGrpSpPr/>
        <p:nvPr/>
      </p:nvGrpSpPr>
      <p:grpSpPr>
        <a:xfrm>
          <a:off x="0" y="0"/>
          <a:ext cx="0" cy="0"/>
          <a:chOff x="0" y="0"/>
          <a:chExt cx="0" cy="0"/>
        </a:xfrm>
      </p:grpSpPr>
      <p:sp>
        <p:nvSpPr>
          <p:cNvPr id="1283" name="Google Shape;1283;g15396a9d1b2_0_72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284" name="Google Shape;1284;g15396a9d1b2_0_72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5" name="Google Shape;1285;g15396a9d1b2_0_72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6" name="Google Shape;1286;g15396a9d1b2_0_72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7" name="Google Shape;1287;g15396a9d1b2_0_72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8" name="Google Shape;1288;g15396a9d1b2_0_7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9" name="Google Shape;1289;g15396a9d1b2_0_72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290" name="Shape 1290"/>
        <p:cNvGrpSpPr/>
        <p:nvPr/>
      </p:nvGrpSpPr>
      <p:grpSpPr>
        <a:xfrm>
          <a:off x="0" y="0"/>
          <a:ext cx="0" cy="0"/>
          <a:chOff x="0" y="0"/>
          <a:chExt cx="0" cy="0"/>
        </a:xfrm>
      </p:grpSpPr>
      <p:sp>
        <p:nvSpPr>
          <p:cNvPr id="1291" name="Google Shape;1291;g15396a9d1b2_0_73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2" name="Google Shape;1292;g15396a9d1b2_0_73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3" name="Google Shape;1293;g15396a9d1b2_0_73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4" name="Google Shape;1294;g15396a9d1b2_0_73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5" name="Google Shape;1295;g15396a9d1b2_0_73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6" name="Google Shape;1296;g15396a9d1b2_0_7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97" name="Google Shape;1297;g15396a9d1b2_0_73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298" name="Shape 1298"/>
        <p:cNvGrpSpPr/>
        <p:nvPr/>
      </p:nvGrpSpPr>
      <p:grpSpPr>
        <a:xfrm>
          <a:off x="0" y="0"/>
          <a:ext cx="0" cy="0"/>
          <a:chOff x="0" y="0"/>
          <a:chExt cx="0" cy="0"/>
        </a:xfrm>
      </p:grpSpPr>
      <p:sp>
        <p:nvSpPr>
          <p:cNvPr id="1299" name="Google Shape;1299;g15396a9d1b2_0_742"/>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0" name="Google Shape;1300;g15396a9d1b2_0_742"/>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1" name="Google Shape;1301;g15396a9d1b2_0_742"/>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2" name="Google Shape;1302;g15396a9d1b2_0_742"/>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15396a9d1b2_0_742"/>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04" name="Google Shape;1304;g15396a9d1b2_0_7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05" name="Google Shape;1305;g15396a9d1b2_0_742"/>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306" name="Shape 1306"/>
        <p:cNvGrpSpPr/>
        <p:nvPr/>
      </p:nvGrpSpPr>
      <p:grpSpPr>
        <a:xfrm>
          <a:off x="0" y="0"/>
          <a:ext cx="0" cy="0"/>
          <a:chOff x="0" y="0"/>
          <a:chExt cx="0" cy="0"/>
        </a:xfrm>
      </p:grpSpPr>
      <p:sp>
        <p:nvSpPr>
          <p:cNvPr id="1307" name="Google Shape;1307;g15396a9d1b2_0_75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8" name="Google Shape;1308;g15396a9d1b2_0_75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9" name="Google Shape;1309;g15396a9d1b2_0_75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0" name="Google Shape;1310;g15396a9d1b2_0_750"/>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15396a9d1b2_0_75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12" name="Google Shape;1312;g15396a9d1b2_0_7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13" name="Google Shape;1313;g15396a9d1b2_0_75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314" name="Shape 1314"/>
        <p:cNvGrpSpPr/>
        <p:nvPr/>
      </p:nvGrpSpPr>
      <p:grpSpPr>
        <a:xfrm>
          <a:off x="0" y="0"/>
          <a:ext cx="0" cy="0"/>
          <a:chOff x="0" y="0"/>
          <a:chExt cx="0" cy="0"/>
        </a:xfrm>
      </p:grpSpPr>
      <p:sp>
        <p:nvSpPr>
          <p:cNvPr id="1315" name="Google Shape;1315;g15396a9d1b2_0_75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6" name="Google Shape;1316;g15396a9d1b2_0_75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7" name="Google Shape;1317;g15396a9d1b2_0_75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8" name="Google Shape;1318;g15396a9d1b2_0_758"/>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15396a9d1b2_0_75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20" name="Google Shape;1320;g15396a9d1b2_0_7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1" name="Google Shape;1321;g15396a9d1b2_0_7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322" name="Shape 1322"/>
        <p:cNvGrpSpPr/>
        <p:nvPr/>
      </p:nvGrpSpPr>
      <p:grpSpPr>
        <a:xfrm>
          <a:off x="0" y="0"/>
          <a:ext cx="0" cy="0"/>
          <a:chOff x="0" y="0"/>
          <a:chExt cx="0" cy="0"/>
        </a:xfrm>
      </p:grpSpPr>
      <p:sp>
        <p:nvSpPr>
          <p:cNvPr id="1323" name="Google Shape;1323;g15396a9d1b2_0_76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4" name="Google Shape;1324;g15396a9d1b2_0_76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5" name="Google Shape;1325;g15396a9d1b2_0_76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6" name="Google Shape;1326;g15396a9d1b2_0_76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15396a9d1b2_0_76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328" name="Google Shape;1328;g15396a9d1b2_0_7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9" name="Google Shape;1329;g15396a9d1b2_0_76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1330" name="Shape 1330"/>
        <p:cNvGrpSpPr/>
        <p:nvPr/>
      </p:nvGrpSpPr>
      <p:grpSpPr>
        <a:xfrm>
          <a:off x="0" y="0"/>
          <a:ext cx="0" cy="0"/>
          <a:chOff x="0" y="0"/>
          <a:chExt cx="0" cy="0"/>
        </a:xfrm>
      </p:grpSpPr>
      <p:sp>
        <p:nvSpPr>
          <p:cNvPr id="1331" name="Google Shape;1331;g15396a9d1b2_0_774"/>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2" name="Google Shape;1332;g15396a9d1b2_0_7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3" name="Google Shape;1333;g15396a9d1b2_0_77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38" name="Shape 138"/>
        <p:cNvGrpSpPr/>
        <p:nvPr/>
      </p:nvGrpSpPr>
      <p:grpSpPr>
        <a:xfrm>
          <a:off x="0" y="0"/>
          <a:ext cx="0" cy="0"/>
          <a:chOff x="0" y="0"/>
          <a:chExt cx="0" cy="0"/>
        </a:xfrm>
      </p:grpSpPr>
      <p:sp>
        <p:nvSpPr>
          <p:cNvPr id="139" name="Google Shape;139;p6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0" name="Google Shape;140;p6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41" name="Google Shape;141;p60"/>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60"/>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43" name="Google Shape;1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44" name="Google Shape;144;p60"/>
          <p:cNvGrpSpPr/>
          <p:nvPr/>
        </p:nvGrpSpPr>
        <p:grpSpPr>
          <a:xfrm>
            <a:off x="0" y="990550"/>
            <a:ext cx="4487700" cy="4158192"/>
            <a:chOff x="0" y="990550"/>
            <a:chExt cx="4487700" cy="4158192"/>
          </a:xfrm>
        </p:grpSpPr>
        <p:cxnSp>
          <p:nvCxnSpPr>
            <p:cNvPr id="145" name="Google Shape;145;p60"/>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46" name="Google Shape;146;p60"/>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1334" name="Shape 1334"/>
        <p:cNvGrpSpPr/>
        <p:nvPr/>
      </p:nvGrpSpPr>
      <p:grpSpPr>
        <a:xfrm>
          <a:off x="0" y="0"/>
          <a:ext cx="0" cy="0"/>
          <a:chOff x="0" y="0"/>
          <a:chExt cx="0" cy="0"/>
        </a:xfrm>
      </p:grpSpPr>
      <p:sp>
        <p:nvSpPr>
          <p:cNvPr id="1335" name="Google Shape;1335;g15396a9d1b2_0_778"/>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6" name="Google Shape;1336;g15396a9d1b2_0_7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7" name="Google Shape;1337;g15396a9d1b2_0_77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1338" name="Shape 1338"/>
        <p:cNvGrpSpPr/>
        <p:nvPr/>
      </p:nvGrpSpPr>
      <p:grpSpPr>
        <a:xfrm>
          <a:off x="0" y="0"/>
          <a:ext cx="0" cy="0"/>
          <a:chOff x="0" y="0"/>
          <a:chExt cx="0" cy="0"/>
        </a:xfrm>
      </p:grpSpPr>
      <p:cxnSp>
        <p:nvCxnSpPr>
          <p:cNvPr id="1339" name="Google Shape;1339;g15396a9d1b2_0_782"/>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1340" name="Google Shape;1340;g15396a9d1b2_0_782"/>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1341" name="Google Shape;1341;g15396a9d1b2_0_782"/>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42" name="Google Shape;1342;g15396a9d1b2_0_782"/>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43" name="Google Shape;1343;g15396a9d1b2_0_782"/>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44" name="Google Shape;1344;g15396a9d1b2_0_782"/>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45" name="Google Shape;1345;g15396a9d1b2_0_7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46" name="Google Shape;1346;g15396a9d1b2_0_78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1347" name="Shape 1347"/>
        <p:cNvGrpSpPr/>
        <p:nvPr/>
      </p:nvGrpSpPr>
      <p:grpSpPr>
        <a:xfrm>
          <a:off x="0" y="0"/>
          <a:ext cx="0" cy="0"/>
          <a:chOff x="0" y="0"/>
          <a:chExt cx="0" cy="0"/>
        </a:xfrm>
      </p:grpSpPr>
      <p:cxnSp>
        <p:nvCxnSpPr>
          <p:cNvPr id="1348" name="Google Shape;1348;g15396a9d1b2_0_791"/>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49" name="Google Shape;1349;g15396a9d1b2_0_791"/>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0" name="Google Shape;1350;g15396a9d1b2_0_791"/>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51" name="Google Shape;1351;g15396a9d1b2_0_791"/>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52" name="Google Shape;1352;g15396a9d1b2_0_791"/>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53" name="Google Shape;1353;g15396a9d1b2_0_791"/>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54" name="Google Shape;1354;g15396a9d1b2_0_7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55" name="Google Shape;1355;g15396a9d1b2_0_79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1356" name="Shape 1356"/>
        <p:cNvGrpSpPr/>
        <p:nvPr/>
      </p:nvGrpSpPr>
      <p:grpSpPr>
        <a:xfrm>
          <a:off x="0" y="0"/>
          <a:ext cx="0" cy="0"/>
          <a:chOff x="0" y="0"/>
          <a:chExt cx="0" cy="0"/>
        </a:xfrm>
      </p:grpSpPr>
      <p:cxnSp>
        <p:nvCxnSpPr>
          <p:cNvPr id="1357" name="Google Shape;1357;g15396a9d1b2_0_800"/>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58" name="Google Shape;1358;g15396a9d1b2_0_800"/>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9" name="Google Shape;1359;g15396a9d1b2_0_800"/>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60" name="Google Shape;1360;g15396a9d1b2_0_800"/>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61" name="Google Shape;1361;g15396a9d1b2_0_800"/>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62" name="Google Shape;1362;g15396a9d1b2_0_800"/>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63" name="Google Shape;1363;g15396a9d1b2_0_8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4" name="Google Shape;1364;g15396a9d1b2_0_80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1365" name="Shape 1365"/>
        <p:cNvGrpSpPr/>
        <p:nvPr/>
      </p:nvGrpSpPr>
      <p:grpSpPr>
        <a:xfrm>
          <a:off x="0" y="0"/>
          <a:ext cx="0" cy="0"/>
          <a:chOff x="0" y="0"/>
          <a:chExt cx="0" cy="0"/>
        </a:xfrm>
      </p:grpSpPr>
      <p:sp>
        <p:nvSpPr>
          <p:cNvPr id="1366" name="Google Shape;1366;g15396a9d1b2_0_8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7" name="Google Shape;1367;g15396a9d1b2_0_8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1368" name="Shape 1368"/>
        <p:cNvGrpSpPr/>
        <p:nvPr/>
      </p:nvGrpSpPr>
      <p:grpSpPr>
        <a:xfrm>
          <a:off x="0" y="0"/>
          <a:ext cx="0" cy="0"/>
          <a:chOff x="0" y="0"/>
          <a:chExt cx="0" cy="0"/>
        </a:xfrm>
      </p:grpSpPr>
      <p:sp>
        <p:nvSpPr>
          <p:cNvPr id="1369" name="Google Shape;1369;g15396a9d1b2_0_8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70" name="Google Shape;1370;g15396a9d1b2_0_81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1371" name="Shape 1371"/>
        <p:cNvGrpSpPr/>
        <p:nvPr/>
      </p:nvGrpSpPr>
      <p:grpSpPr>
        <a:xfrm>
          <a:off x="0" y="0"/>
          <a:ext cx="0" cy="0"/>
          <a:chOff x="0" y="0"/>
          <a:chExt cx="0" cy="0"/>
        </a:xfrm>
      </p:grpSpPr>
      <p:sp>
        <p:nvSpPr>
          <p:cNvPr id="1372" name="Google Shape;1372;g15396a9d1b2_0_81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1373" name="Google Shape;1373;g15396a9d1b2_0_81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1374" name="Google Shape;1374;g15396a9d1b2_0_81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1375" name="Google Shape;1375;g15396a9d1b2_0_81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1376" name="Google Shape;1376;g15396a9d1b2_0_81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1377" name="Google Shape;1377;g15396a9d1b2_0_81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1378" name="Google Shape;1378;g15396a9d1b2_0_81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1379" name="Google Shape;1379;g15396a9d1b2_0_81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80" name="Google Shape;1380;g15396a9d1b2_0_81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81" name="Google Shape;1381;g15396a9d1b2_0_81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82" name="Google Shape;1382;g15396a9d1b2_0_8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83" name="Google Shape;1383;g15396a9d1b2_0_815"/>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1384" name="Shape 1384"/>
        <p:cNvGrpSpPr/>
        <p:nvPr/>
      </p:nvGrpSpPr>
      <p:grpSpPr>
        <a:xfrm>
          <a:off x="0" y="0"/>
          <a:ext cx="0" cy="0"/>
          <a:chOff x="0" y="0"/>
          <a:chExt cx="0" cy="0"/>
        </a:xfrm>
      </p:grpSpPr>
      <p:sp>
        <p:nvSpPr>
          <p:cNvPr id="1385" name="Google Shape;1385;g15396a9d1b2_0_828"/>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386" name="Google Shape;1386;g15396a9d1b2_0_828"/>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387" name="Google Shape;1387;g15396a9d1b2_0_828"/>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88" name="Google Shape;1388;g15396a9d1b2_0_828"/>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389" name="Google Shape;1389;g15396a9d1b2_0_828"/>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390" name="Google Shape;1390;g15396a9d1b2_0_828"/>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391" name="Google Shape;1391;g15396a9d1b2_0_828"/>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392" name="Google Shape;1392;g15396a9d1b2_0_828"/>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93" name="Google Shape;1393;g15396a9d1b2_0_828"/>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94" name="Google Shape;1394;g15396a9d1b2_0_828"/>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95" name="Google Shape;1395;g15396a9d1b2_0_8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96" name="Google Shape;1396;g15396a9d1b2_0_828"/>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1397" name="Shape 1397"/>
        <p:cNvGrpSpPr/>
        <p:nvPr/>
      </p:nvGrpSpPr>
      <p:grpSpPr>
        <a:xfrm>
          <a:off x="0" y="0"/>
          <a:ext cx="0" cy="0"/>
          <a:chOff x="0" y="0"/>
          <a:chExt cx="0" cy="0"/>
        </a:xfrm>
      </p:grpSpPr>
      <p:sp>
        <p:nvSpPr>
          <p:cNvPr id="1398" name="Google Shape;1398;g15396a9d1b2_0_84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1399" name="Google Shape;1399;g15396a9d1b2_0_84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1400" name="Google Shape;1400;g15396a9d1b2_0_84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1401" name="Google Shape;1401;g15396a9d1b2_0_84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1402" name="Google Shape;1402;g15396a9d1b2_0_84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1403" name="Google Shape;1403;g15396a9d1b2_0_84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1404" name="Google Shape;1404;g15396a9d1b2_0_84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1405" name="Google Shape;1405;g15396a9d1b2_0_84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406" name="Google Shape;1406;g15396a9d1b2_0_84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407" name="Google Shape;1407;g15396a9d1b2_0_84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408" name="Google Shape;1408;g15396a9d1b2_0_8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09" name="Google Shape;1409;g15396a9d1b2_0_841"/>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1410" name="Shape 1410"/>
        <p:cNvGrpSpPr/>
        <p:nvPr/>
      </p:nvGrpSpPr>
      <p:grpSpPr>
        <a:xfrm>
          <a:off x="0" y="0"/>
          <a:ext cx="0" cy="0"/>
          <a:chOff x="0" y="0"/>
          <a:chExt cx="0" cy="0"/>
        </a:xfrm>
      </p:grpSpPr>
      <p:sp>
        <p:nvSpPr>
          <p:cNvPr id="1411" name="Google Shape;1411;g15396a9d1b2_0_8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2" name="Google Shape;1412;g15396a9d1b2_0_854"/>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61"/>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9" name="Google Shape;149;p61"/>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0" name="Google Shape;150;p61"/>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1" name="Google Shape;151;p61"/>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2" name="Google Shape;152;p61"/>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3" name="Google Shape;153;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 name="Google Shape;154;p61"/>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1413" name="Shape 1413"/>
        <p:cNvGrpSpPr/>
        <p:nvPr/>
      </p:nvGrpSpPr>
      <p:grpSpPr>
        <a:xfrm>
          <a:off x="0" y="0"/>
          <a:ext cx="0" cy="0"/>
          <a:chOff x="0" y="0"/>
          <a:chExt cx="0" cy="0"/>
        </a:xfrm>
      </p:grpSpPr>
      <p:sp>
        <p:nvSpPr>
          <p:cNvPr id="1414" name="Google Shape;1414;g15396a9d1b2_0_8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5" name="Google Shape;1415;g15396a9d1b2_0_8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1416" name="Shape 1416"/>
        <p:cNvGrpSpPr/>
        <p:nvPr/>
      </p:nvGrpSpPr>
      <p:grpSpPr>
        <a:xfrm>
          <a:off x="0" y="0"/>
          <a:ext cx="0" cy="0"/>
          <a:chOff x="0" y="0"/>
          <a:chExt cx="0" cy="0"/>
        </a:xfrm>
      </p:grpSpPr>
      <p:sp>
        <p:nvSpPr>
          <p:cNvPr id="1417" name="Google Shape;1417;g15396a9d1b2_0_8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8" name="Google Shape;1418;g15396a9d1b2_0_86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1419" name="Shape 1419"/>
        <p:cNvGrpSpPr/>
        <p:nvPr/>
      </p:nvGrpSpPr>
      <p:grpSpPr>
        <a:xfrm>
          <a:off x="0" y="0"/>
          <a:ext cx="0" cy="0"/>
          <a:chOff x="0" y="0"/>
          <a:chExt cx="0" cy="0"/>
        </a:xfrm>
      </p:grpSpPr>
      <p:sp>
        <p:nvSpPr>
          <p:cNvPr id="1420" name="Google Shape;1420;g15396a9d1b2_0_86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1" name="Google Shape;1421;g15396a9d1b2_0_8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2" name="Google Shape;1422;g15396a9d1b2_0_8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1423" name="Shape 1423"/>
        <p:cNvGrpSpPr/>
        <p:nvPr/>
      </p:nvGrpSpPr>
      <p:grpSpPr>
        <a:xfrm>
          <a:off x="0" y="0"/>
          <a:ext cx="0" cy="0"/>
          <a:chOff x="0" y="0"/>
          <a:chExt cx="0" cy="0"/>
        </a:xfrm>
      </p:grpSpPr>
      <p:sp>
        <p:nvSpPr>
          <p:cNvPr id="1424" name="Google Shape;1424;g15396a9d1b2_0_867"/>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5" name="Google Shape;1425;g15396a9d1b2_0_8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6" name="Google Shape;1426;g15396a9d1b2_0_8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1427" name="Shape 1427"/>
        <p:cNvGrpSpPr/>
        <p:nvPr/>
      </p:nvGrpSpPr>
      <p:grpSpPr>
        <a:xfrm>
          <a:off x="0" y="0"/>
          <a:ext cx="0" cy="0"/>
          <a:chOff x="0" y="0"/>
          <a:chExt cx="0" cy="0"/>
        </a:xfrm>
      </p:grpSpPr>
      <p:sp>
        <p:nvSpPr>
          <p:cNvPr id="1428" name="Google Shape;1428;g15396a9d1b2_0_87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1429" name="Google Shape;1429;g15396a9d1b2_0_8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0" name="Google Shape;1430;g15396a9d1b2_0_8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1431" name="Shape 1431"/>
        <p:cNvGrpSpPr/>
        <p:nvPr/>
      </p:nvGrpSpPr>
      <p:grpSpPr>
        <a:xfrm>
          <a:off x="0" y="0"/>
          <a:ext cx="0" cy="0"/>
          <a:chOff x="0" y="0"/>
          <a:chExt cx="0" cy="0"/>
        </a:xfrm>
      </p:grpSpPr>
      <p:cxnSp>
        <p:nvCxnSpPr>
          <p:cNvPr id="1432" name="Google Shape;1432;g15396a9d1b2_0_875"/>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1433" name="Google Shape;1433;g15396a9d1b2_0_8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4" name="Google Shape;1434;g15396a9d1b2_0_87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1435" name="Shape 1435"/>
        <p:cNvGrpSpPr/>
        <p:nvPr/>
      </p:nvGrpSpPr>
      <p:grpSpPr>
        <a:xfrm>
          <a:off x="0" y="0"/>
          <a:ext cx="0" cy="0"/>
          <a:chOff x="0" y="0"/>
          <a:chExt cx="0" cy="0"/>
        </a:xfrm>
      </p:grpSpPr>
      <p:cxnSp>
        <p:nvCxnSpPr>
          <p:cNvPr id="1436" name="Google Shape;1436;g15396a9d1b2_0_879"/>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37" name="Google Shape;1437;g15396a9d1b2_0_8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8" name="Google Shape;1438;g15396a9d1b2_0_8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1439" name="Shape 1439"/>
        <p:cNvGrpSpPr/>
        <p:nvPr/>
      </p:nvGrpSpPr>
      <p:grpSpPr>
        <a:xfrm>
          <a:off x="0" y="0"/>
          <a:ext cx="0" cy="0"/>
          <a:chOff x="0" y="0"/>
          <a:chExt cx="0" cy="0"/>
        </a:xfrm>
      </p:grpSpPr>
      <p:cxnSp>
        <p:nvCxnSpPr>
          <p:cNvPr id="1440" name="Google Shape;1440;g15396a9d1b2_0_883"/>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41" name="Google Shape;1441;g15396a9d1b2_0_8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2" name="Google Shape;1442;g15396a9d1b2_0_8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1443" name="Shape 1443"/>
        <p:cNvGrpSpPr/>
        <p:nvPr/>
      </p:nvGrpSpPr>
      <p:grpSpPr>
        <a:xfrm>
          <a:off x="0" y="0"/>
          <a:ext cx="0" cy="0"/>
          <a:chOff x="0" y="0"/>
          <a:chExt cx="0" cy="0"/>
        </a:xfrm>
      </p:grpSpPr>
      <p:cxnSp>
        <p:nvCxnSpPr>
          <p:cNvPr id="1444" name="Google Shape;1444;g15396a9d1b2_0_8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1445" name="Google Shape;1445;g15396a9d1b2_0_8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6" name="Google Shape;1446;g15396a9d1b2_0_8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1447" name="Shape 1447"/>
        <p:cNvGrpSpPr/>
        <p:nvPr/>
      </p:nvGrpSpPr>
      <p:grpSpPr>
        <a:xfrm>
          <a:off x="0" y="0"/>
          <a:ext cx="0" cy="0"/>
          <a:chOff x="0" y="0"/>
          <a:chExt cx="0" cy="0"/>
        </a:xfrm>
      </p:grpSpPr>
      <p:sp>
        <p:nvSpPr>
          <p:cNvPr id="1448" name="Google Shape;1448;g15396a9d1b2_0_89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5396a9d1b2_0_8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0" name="Google Shape;1450;g15396a9d1b2_0_89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6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57" name="Google Shape;157;p6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8" name="Google Shape;158;p6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9" name="Google Shape;159;p6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0" name="Google Shape;160;p6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1" name="Google Shape;161;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2" name="Google Shape;162;p6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1451" name="Shape 1451"/>
        <p:cNvGrpSpPr/>
        <p:nvPr/>
      </p:nvGrpSpPr>
      <p:grpSpPr>
        <a:xfrm>
          <a:off x="0" y="0"/>
          <a:ext cx="0" cy="0"/>
          <a:chOff x="0" y="0"/>
          <a:chExt cx="0" cy="0"/>
        </a:xfrm>
      </p:grpSpPr>
      <p:sp>
        <p:nvSpPr>
          <p:cNvPr id="1452" name="Google Shape;1452;g15396a9d1b2_0_895"/>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5396a9d1b2_0_8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4" name="Google Shape;1454;g15396a9d1b2_0_8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1455" name="Shape 1455"/>
        <p:cNvGrpSpPr/>
        <p:nvPr/>
      </p:nvGrpSpPr>
      <p:grpSpPr>
        <a:xfrm>
          <a:off x="0" y="0"/>
          <a:ext cx="0" cy="0"/>
          <a:chOff x="0" y="0"/>
          <a:chExt cx="0" cy="0"/>
        </a:xfrm>
      </p:grpSpPr>
      <p:sp>
        <p:nvSpPr>
          <p:cNvPr id="1456" name="Google Shape;1456;g15396a9d1b2_0_899"/>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15396a9d1b2_0_8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8" name="Google Shape;1458;g15396a9d1b2_0_8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1459" name="Shape 1459"/>
        <p:cNvGrpSpPr/>
        <p:nvPr/>
      </p:nvGrpSpPr>
      <p:grpSpPr>
        <a:xfrm>
          <a:off x="0" y="0"/>
          <a:ext cx="0" cy="0"/>
          <a:chOff x="0" y="0"/>
          <a:chExt cx="0" cy="0"/>
        </a:xfrm>
      </p:grpSpPr>
      <p:sp>
        <p:nvSpPr>
          <p:cNvPr id="1460" name="Google Shape;1460;g15396a9d1b2_0_903"/>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15396a9d1b2_0_9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2" name="Google Shape;1462;g15396a9d1b2_0_9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1463" name="Shape 1463"/>
        <p:cNvGrpSpPr/>
        <p:nvPr/>
      </p:nvGrpSpPr>
      <p:grpSpPr>
        <a:xfrm>
          <a:off x="0" y="0"/>
          <a:ext cx="0" cy="0"/>
          <a:chOff x="0" y="0"/>
          <a:chExt cx="0" cy="0"/>
        </a:xfrm>
      </p:grpSpPr>
      <p:sp>
        <p:nvSpPr>
          <p:cNvPr id="1464" name="Google Shape;1464;g15396a9d1b2_0_90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15396a9d1b2_0_9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6" name="Google Shape;1466;g15396a9d1b2_0_90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1467" name="Shape 1467"/>
        <p:cNvGrpSpPr/>
        <p:nvPr/>
      </p:nvGrpSpPr>
      <p:grpSpPr>
        <a:xfrm>
          <a:off x="0" y="0"/>
          <a:ext cx="0" cy="0"/>
          <a:chOff x="0" y="0"/>
          <a:chExt cx="0" cy="0"/>
        </a:xfrm>
      </p:grpSpPr>
      <p:sp>
        <p:nvSpPr>
          <p:cNvPr id="1468" name="Google Shape;1468;g15396a9d1b2_0_911"/>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5396a9d1b2_0_9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0" name="Google Shape;1470;g15396a9d1b2_0_9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1471" name="Shape 1471"/>
        <p:cNvGrpSpPr/>
        <p:nvPr/>
      </p:nvGrpSpPr>
      <p:grpSpPr>
        <a:xfrm>
          <a:off x="0" y="0"/>
          <a:ext cx="0" cy="0"/>
          <a:chOff x="0" y="0"/>
          <a:chExt cx="0" cy="0"/>
        </a:xfrm>
      </p:grpSpPr>
      <p:sp>
        <p:nvSpPr>
          <p:cNvPr id="1472" name="Google Shape;1472;g15396a9d1b2_0_915"/>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15396a9d1b2_0_9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4" name="Google Shape;1474;g15396a9d1b2_0_9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1475" name="Shape 1475"/>
        <p:cNvGrpSpPr/>
        <p:nvPr/>
      </p:nvGrpSpPr>
      <p:grpSpPr>
        <a:xfrm>
          <a:off x="0" y="0"/>
          <a:ext cx="0" cy="0"/>
          <a:chOff x="0" y="0"/>
          <a:chExt cx="0" cy="0"/>
        </a:xfrm>
      </p:grpSpPr>
      <p:sp>
        <p:nvSpPr>
          <p:cNvPr id="1476" name="Google Shape;1476;g15396a9d1b2_0_919"/>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15396a9d1b2_0_9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8" name="Google Shape;1478;g15396a9d1b2_0_9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1479" name="Shape 1479"/>
        <p:cNvGrpSpPr/>
        <p:nvPr/>
      </p:nvGrpSpPr>
      <p:grpSpPr>
        <a:xfrm>
          <a:off x="0" y="0"/>
          <a:ext cx="0" cy="0"/>
          <a:chOff x="0" y="0"/>
          <a:chExt cx="0" cy="0"/>
        </a:xfrm>
      </p:grpSpPr>
      <p:cxnSp>
        <p:nvCxnSpPr>
          <p:cNvPr id="1480" name="Google Shape;1480;g15396a9d1b2_0_923"/>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1481" name="Google Shape;1481;g15396a9d1b2_0_9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2" name="Google Shape;1482;g15396a9d1b2_0_923"/>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1483" name="Shape 1483"/>
        <p:cNvGrpSpPr/>
        <p:nvPr/>
      </p:nvGrpSpPr>
      <p:grpSpPr>
        <a:xfrm>
          <a:off x="0" y="0"/>
          <a:ext cx="0" cy="0"/>
          <a:chOff x="0" y="0"/>
          <a:chExt cx="0" cy="0"/>
        </a:xfrm>
      </p:grpSpPr>
      <p:cxnSp>
        <p:nvCxnSpPr>
          <p:cNvPr id="1484" name="Google Shape;1484;g15396a9d1b2_0_92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5" name="Google Shape;1485;g15396a9d1b2_0_9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6" name="Google Shape;1486;g15396a9d1b2_0_92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1487" name="Shape 1487"/>
        <p:cNvGrpSpPr/>
        <p:nvPr/>
      </p:nvGrpSpPr>
      <p:grpSpPr>
        <a:xfrm>
          <a:off x="0" y="0"/>
          <a:ext cx="0" cy="0"/>
          <a:chOff x="0" y="0"/>
          <a:chExt cx="0" cy="0"/>
        </a:xfrm>
      </p:grpSpPr>
      <p:cxnSp>
        <p:nvCxnSpPr>
          <p:cNvPr id="1488" name="Google Shape;1488;g15396a9d1b2_0_931"/>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9" name="Google Shape;1489;g15396a9d1b2_0_9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0" name="Google Shape;1490;g15396a9d1b2_0_93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6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5" name="Google Shape;165;p6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6" name="Google Shape;166;p6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7" name="Google Shape;167;p6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8" name="Google Shape;168;p6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9" name="Google Shape;169;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0" name="Google Shape;170;p6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1491" name="Shape 1491"/>
        <p:cNvGrpSpPr/>
        <p:nvPr/>
      </p:nvGrpSpPr>
      <p:grpSpPr>
        <a:xfrm>
          <a:off x="0" y="0"/>
          <a:ext cx="0" cy="0"/>
          <a:chOff x="0" y="0"/>
          <a:chExt cx="0" cy="0"/>
        </a:xfrm>
      </p:grpSpPr>
      <p:cxnSp>
        <p:nvCxnSpPr>
          <p:cNvPr id="1492" name="Google Shape;1492;g15396a9d1b2_0_935"/>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1493" name="Google Shape;1493;g15396a9d1b2_0_9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4" name="Google Shape;1494;g15396a9d1b2_0_93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1495" name="Shape 1495"/>
        <p:cNvGrpSpPr/>
        <p:nvPr/>
      </p:nvGrpSpPr>
      <p:grpSpPr>
        <a:xfrm>
          <a:off x="0" y="0"/>
          <a:ext cx="0" cy="0"/>
          <a:chOff x="0" y="0"/>
          <a:chExt cx="0" cy="0"/>
        </a:xfrm>
      </p:grpSpPr>
      <p:sp>
        <p:nvSpPr>
          <p:cNvPr id="1496" name="Google Shape;1496;g15396a9d1b2_0_939"/>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5396a9d1b2_0_9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8" name="Google Shape;1498;g15396a9d1b2_0_9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1499" name="Shape 1499"/>
        <p:cNvGrpSpPr/>
        <p:nvPr/>
      </p:nvGrpSpPr>
      <p:grpSpPr>
        <a:xfrm>
          <a:off x="0" y="0"/>
          <a:ext cx="0" cy="0"/>
          <a:chOff x="0" y="0"/>
          <a:chExt cx="0" cy="0"/>
        </a:xfrm>
      </p:grpSpPr>
      <p:sp>
        <p:nvSpPr>
          <p:cNvPr id="1500" name="Google Shape;1500;g15396a9d1b2_0_943"/>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5396a9d1b2_0_9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2" name="Google Shape;1502;g15396a9d1b2_0_94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1503" name="Shape 1503"/>
        <p:cNvGrpSpPr/>
        <p:nvPr/>
      </p:nvGrpSpPr>
      <p:grpSpPr>
        <a:xfrm>
          <a:off x="0" y="0"/>
          <a:ext cx="0" cy="0"/>
          <a:chOff x="0" y="0"/>
          <a:chExt cx="0" cy="0"/>
        </a:xfrm>
      </p:grpSpPr>
      <p:sp>
        <p:nvSpPr>
          <p:cNvPr id="1504" name="Google Shape;1504;g15396a9d1b2_0_947"/>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15396a9d1b2_0_9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6" name="Google Shape;1506;g15396a9d1b2_0_94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1507" name="Shape 1507"/>
        <p:cNvGrpSpPr/>
        <p:nvPr/>
      </p:nvGrpSpPr>
      <p:grpSpPr>
        <a:xfrm>
          <a:off x="0" y="0"/>
          <a:ext cx="0" cy="0"/>
          <a:chOff x="0" y="0"/>
          <a:chExt cx="0" cy="0"/>
        </a:xfrm>
      </p:grpSpPr>
      <p:sp>
        <p:nvSpPr>
          <p:cNvPr id="1508" name="Google Shape;1508;g15396a9d1b2_0_951"/>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15396a9d1b2_0_9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0" name="Google Shape;1510;g15396a9d1b2_0_9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1511" name="Shape 1511"/>
        <p:cNvGrpSpPr/>
        <p:nvPr/>
      </p:nvGrpSpPr>
      <p:grpSpPr>
        <a:xfrm>
          <a:off x="0" y="0"/>
          <a:ext cx="0" cy="0"/>
          <a:chOff x="0" y="0"/>
          <a:chExt cx="0" cy="0"/>
        </a:xfrm>
      </p:grpSpPr>
      <p:cxnSp>
        <p:nvCxnSpPr>
          <p:cNvPr id="1512" name="Google Shape;1512;g15396a9d1b2_0_955"/>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13" name="Google Shape;1513;g15396a9d1b2_0_9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4" name="Google Shape;1514;g15396a9d1b2_0_95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1515" name="Shape 1515"/>
        <p:cNvGrpSpPr/>
        <p:nvPr/>
      </p:nvGrpSpPr>
      <p:grpSpPr>
        <a:xfrm>
          <a:off x="0" y="0"/>
          <a:ext cx="0" cy="0"/>
          <a:chOff x="0" y="0"/>
          <a:chExt cx="0" cy="0"/>
        </a:xfrm>
      </p:grpSpPr>
      <p:cxnSp>
        <p:nvCxnSpPr>
          <p:cNvPr id="1516" name="Google Shape;1516;g15396a9d1b2_0_95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17" name="Google Shape;1517;g15396a9d1b2_0_9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8" name="Google Shape;1518;g15396a9d1b2_0_9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1519" name="Shape 1519"/>
        <p:cNvGrpSpPr/>
        <p:nvPr/>
      </p:nvGrpSpPr>
      <p:grpSpPr>
        <a:xfrm>
          <a:off x="0" y="0"/>
          <a:ext cx="0" cy="0"/>
          <a:chOff x="0" y="0"/>
          <a:chExt cx="0" cy="0"/>
        </a:xfrm>
      </p:grpSpPr>
      <p:cxnSp>
        <p:nvCxnSpPr>
          <p:cNvPr id="1520" name="Google Shape;1520;g15396a9d1b2_0_96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21" name="Google Shape;1521;g15396a9d1b2_0_9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2" name="Google Shape;1522;g15396a9d1b2_0_9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1523" name="Shape 1523"/>
        <p:cNvGrpSpPr/>
        <p:nvPr/>
      </p:nvGrpSpPr>
      <p:grpSpPr>
        <a:xfrm>
          <a:off x="0" y="0"/>
          <a:ext cx="0" cy="0"/>
          <a:chOff x="0" y="0"/>
          <a:chExt cx="0" cy="0"/>
        </a:xfrm>
      </p:grpSpPr>
      <p:cxnSp>
        <p:nvCxnSpPr>
          <p:cNvPr id="1524" name="Google Shape;1524;g15396a9d1b2_0_96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1525" name="Google Shape;1525;g15396a9d1b2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6" name="Google Shape;1526;g15396a9d1b2_0_9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1527" name="Shape 1527"/>
        <p:cNvGrpSpPr/>
        <p:nvPr/>
      </p:nvGrpSpPr>
      <p:grpSpPr>
        <a:xfrm>
          <a:off x="0" y="0"/>
          <a:ext cx="0" cy="0"/>
          <a:chOff x="0" y="0"/>
          <a:chExt cx="0" cy="0"/>
        </a:xfrm>
      </p:grpSpPr>
      <p:cxnSp>
        <p:nvCxnSpPr>
          <p:cNvPr id="1528" name="Google Shape;1528;g15396a9d1b2_0_971"/>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29" name="Google Shape;1529;g15396a9d1b2_0_9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0" name="Google Shape;1530;g15396a9d1b2_0_97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71" name="Shape 171"/>
        <p:cNvGrpSpPr/>
        <p:nvPr/>
      </p:nvGrpSpPr>
      <p:grpSpPr>
        <a:xfrm>
          <a:off x="0" y="0"/>
          <a:ext cx="0" cy="0"/>
          <a:chOff x="0" y="0"/>
          <a:chExt cx="0" cy="0"/>
        </a:xfrm>
      </p:grpSpPr>
      <p:sp>
        <p:nvSpPr>
          <p:cNvPr id="172" name="Google Shape;172;p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3" name="Google Shape;173;p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4" name="Google Shape;174;p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5" name="Google Shape;175;p64"/>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77" name="Google Shape;177;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8" name="Google Shape;178;p6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1531" name="Shape 1531"/>
        <p:cNvGrpSpPr/>
        <p:nvPr/>
      </p:nvGrpSpPr>
      <p:grpSpPr>
        <a:xfrm>
          <a:off x="0" y="0"/>
          <a:ext cx="0" cy="0"/>
          <a:chOff x="0" y="0"/>
          <a:chExt cx="0" cy="0"/>
        </a:xfrm>
      </p:grpSpPr>
      <p:cxnSp>
        <p:nvCxnSpPr>
          <p:cNvPr id="1532" name="Google Shape;1532;g15396a9d1b2_0_97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3" name="Google Shape;1533;g15396a9d1b2_0_9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1534" name="Google Shape;1534;g15396a9d1b2_0_9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1535" name="Shape 1535"/>
        <p:cNvGrpSpPr/>
        <p:nvPr/>
      </p:nvGrpSpPr>
      <p:grpSpPr>
        <a:xfrm>
          <a:off x="0" y="0"/>
          <a:ext cx="0" cy="0"/>
          <a:chOff x="0" y="0"/>
          <a:chExt cx="0" cy="0"/>
        </a:xfrm>
      </p:grpSpPr>
      <p:cxnSp>
        <p:nvCxnSpPr>
          <p:cNvPr id="1536" name="Google Shape;1536;g15396a9d1b2_0_97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7" name="Google Shape;1537;g15396a9d1b2_0_9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8" name="Google Shape;1538;g15396a9d1b2_0_9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1539" name="Shape 1539"/>
        <p:cNvGrpSpPr/>
        <p:nvPr/>
      </p:nvGrpSpPr>
      <p:grpSpPr>
        <a:xfrm>
          <a:off x="0" y="0"/>
          <a:ext cx="0" cy="0"/>
          <a:chOff x="0" y="0"/>
          <a:chExt cx="0" cy="0"/>
        </a:xfrm>
      </p:grpSpPr>
      <p:cxnSp>
        <p:nvCxnSpPr>
          <p:cNvPr id="1540" name="Google Shape;1540;g15396a9d1b2_0_98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41" name="Google Shape;1541;g15396a9d1b2_0_9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2" name="Google Shape;1542;g15396a9d1b2_0_9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1543" name="Shape 1543"/>
        <p:cNvGrpSpPr/>
        <p:nvPr/>
      </p:nvGrpSpPr>
      <p:grpSpPr>
        <a:xfrm>
          <a:off x="0" y="0"/>
          <a:ext cx="0" cy="0"/>
          <a:chOff x="0" y="0"/>
          <a:chExt cx="0" cy="0"/>
        </a:xfrm>
      </p:grpSpPr>
      <p:cxnSp>
        <p:nvCxnSpPr>
          <p:cNvPr id="1544" name="Google Shape;1544;g15396a9d1b2_0_987"/>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1545" name="Google Shape;1545;g15396a9d1b2_0_987"/>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6" name="Google Shape;1546;g15396a9d1b2_0_987"/>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7" name="Google Shape;1547;g15396a9d1b2_0_987"/>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1548" name="Google Shape;1548;g15396a9d1b2_0_9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9" name="Google Shape;1549;g15396a9d1b2_0_98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1550" name="Shape 1550"/>
        <p:cNvGrpSpPr/>
        <p:nvPr/>
      </p:nvGrpSpPr>
      <p:grpSpPr>
        <a:xfrm>
          <a:off x="0" y="0"/>
          <a:ext cx="0" cy="0"/>
          <a:chOff x="0" y="0"/>
          <a:chExt cx="0" cy="0"/>
        </a:xfrm>
      </p:grpSpPr>
      <p:cxnSp>
        <p:nvCxnSpPr>
          <p:cNvPr id="1551" name="Google Shape;1551;g15396a9d1b2_0_99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2" name="Google Shape;1552;g15396a9d1b2_0_99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3" name="Google Shape;1553;g15396a9d1b2_0_99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4" name="Google Shape;1554;g15396a9d1b2_0_99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55" name="Google Shape;1555;g15396a9d1b2_0_9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56" name="Google Shape;1556;g15396a9d1b2_0_9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1557" name="Shape 1557"/>
        <p:cNvGrpSpPr/>
        <p:nvPr/>
      </p:nvGrpSpPr>
      <p:grpSpPr>
        <a:xfrm>
          <a:off x="0" y="0"/>
          <a:ext cx="0" cy="0"/>
          <a:chOff x="0" y="0"/>
          <a:chExt cx="0" cy="0"/>
        </a:xfrm>
      </p:grpSpPr>
      <p:cxnSp>
        <p:nvCxnSpPr>
          <p:cNvPr id="1558" name="Google Shape;1558;g15396a9d1b2_0_1001"/>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9" name="Google Shape;1559;g15396a9d1b2_0_1001"/>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0" name="Google Shape;1560;g15396a9d1b2_0_1001"/>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1" name="Google Shape;1561;g15396a9d1b2_0_1001"/>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62" name="Google Shape;1562;g15396a9d1b2_0_10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63" name="Google Shape;1563;g15396a9d1b2_0_10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1564" name="Shape 1564"/>
        <p:cNvGrpSpPr/>
        <p:nvPr/>
      </p:nvGrpSpPr>
      <p:grpSpPr>
        <a:xfrm>
          <a:off x="0" y="0"/>
          <a:ext cx="0" cy="0"/>
          <a:chOff x="0" y="0"/>
          <a:chExt cx="0" cy="0"/>
        </a:xfrm>
      </p:grpSpPr>
      <p:cxnSp>
        <p:nvCxnSpPr>
          <p:cNvPr id="1565" name="Google Shape;1565;g15396a9d1b2_0_1008"/>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566" name="Google Shape;1566;g15396a9d1b2_0_1008"/>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7" name="Google Shape;1567;g15396a9d1b2_0_1008"/>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8" name="Google Shape;1568;g15396a9d1b2_0_1008"/>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569" name="Google Shape;1569;g15396a9d1b2_0_10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70" name="Google Shape;1570;g15396a9d1b2_0_100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571" name="Shape 1571"/>
        <p:cNvGrpSpPr/>
        <p:nvPr/>
      </p:nvGrpSpPr>
      <p:grpSpPr>
        <a:xfrm>
          <a:off x="0" y="0"/>
          <a:ext cx="0" cy="0"/>
          <a:chOff x="0" y="0"/>
          <a:chExt cx="0" cy="0"/>
        </a:xfrm>
      </p:grpSpPr>
      <p:sp>
        <p:nvSpPr>
          <p:cNvPr id="1572" name="Google Shape;1572;g15396a9d1b2_0_1015"/>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3" name="Google Shape;1573;g15396a9d1b2_0_1015"/>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574" name="Google Shape;1574;g15396a9d1b2_0_1015"/>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575" name="Google Shape;1575;g15396a9d1b2_0_1015"/>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576" name="Google Shape;1576;g15396a9d1b2_0_1015"/>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577" name="Google Shape;1577;g15396a9d1b2_0_10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578" name="Shape 1578"/>
        <p:cNvGrpSpPr/>
        <p:nvPr/>
      </p:nvGrpSpPr>
      <p:grpSpPr>
        <a:xfrm>
          <a:off x="0" y="0"/>
          <a:ext cx="0" cy="0"/>
          <a:chOff x="0" y="0"/>
          <a:chExt cx="0" cy="0"/>
        </a:xfrm>
      </p:grpSpPr>
      <p:sp>
        <p:nvSpPr>
          <p:cNvPr id="1579" name="Google Shape;1579;g15396a9d1b2_0_10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0" name="Google Shape;1580;g15396a9d1b2_0_1022"/>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1" name="Google Shape;1581;g15396a9d1b2_0_1022"/>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82" name="Google Shape;1582;g15396a9d1b2_0_1022"/>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83" name="Google Shape;1583;g15396a9d1b2_0_1022"/>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84" name="Google Shape;1584;g15396a9d1b2_0_10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85" name="Google Shape;1585;g15396a9d1b2_0_10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586" name="Shape 1586"/>
        <p:cNvGrpSpPr/>
        <p:nvPr/>
      </p:nvGrpSpPr>
      <p:grpSpPr>
        <a:xfrm>
          <a:off x="0" y="0"/>
          <a:ext cx="0" cy="0"/>
          <a:chOff x="0" y="0"/>
          <a:chExt cx="0" cy="0"/>
        </a:xfrm>
      </p:grpSpPr>
      <p:sp>
        <p:nvSpPr>
          <p:cNvPr id="1587" name="Google Shape;1587;g15396a9d1b2_0_103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8" name="Google Shape;1588;g15396a9d1b2_0_103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9" name="Google Shape;1589;g15396a9d1b2_0_103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90" name="Google Shape;1590;g15396a9d1b2_0_103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91" name="Google Shape;1591;g15396a9d1b2_0_103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92" name="Google Shape;1592;g15396a9d1b2_0_10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93" name="Google Shape;1593;g15396a9d1b2_0_103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79" name="Shape 179"/>
        <p:cNvGrpSpPr/>
        <p:nvPr/>
      </p:nvGrpSpPr>
      <p:grpSpPr>
        <a:xfrm>
          <a:off x="0" y="0"/>
          <a:ext cx="0" cy="0"/>
          <a:chOff x="0" y="0"/>
          <a:chExt cx="0" cy="0"/>
        </a:xfrm>
      </p:grpSpPr>
      <p:sp>
        <p:nvSpPr>
          <p:cNvPr id="180" name="Google Shape;180;p65"/>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1" name="Google Shape;181;p65"/>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2" name="Google Shape;182;p65"/>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3" name="Google Shape;183;p65"/>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5"/>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5" name="Google Shape;185;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6" name="Google Shape;186;p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594" name="Shape 1594"/>
        <p:cNvGrpSpPr/>
        <p:nvPr/>
      </p:nvGrpSpPr>
      <p:grpSpPr>
        <a:xfrm>
          <a:off x="0" y="0"/>
          <a:ext cx="0" cy="0"/>
          <a:chOff x="0" y="0"/>
          <a:chExt cx="0" cy="0"/>
        </a:xfrm>
      </p:grpSpPr>
      <p:sp>
        <p:nvSpPr>
          <p:cNvPr id="1595" name="Google Shape;1595;g15396a9d1b2_0_1038"/>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6" name="Google Shape;1596;g15396a9d1b2_0_1038"/>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597" name="Google Shape;1597;g15396a9d1b2_0_1038"/>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598" name="Google Shape;1598;g15396a9d1b2_0_1038"/>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599" name="Google Shape;1599;g15396a9d1b2_0_1038"/>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600" name="Google Shape;1600;g15396a9d1b2_0_10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1" name="Google Shape;1601;g15396a9d1b2_0_103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602" name="Shape 1602"/>
        <p:cNvGrpSpPr/>
        <p:nvPr/>
      </p:nvGrpSpPr>
      <p:grpSpPr>
        <a:xfrm>
          <a:off x="0" y="0"/>
          <a:ext cx="0" cy="0"/>
          <a:chOff x="0" y="0"/>
          <a:chExt cx="0" cy="0"/>
        </a:xfrm>
      </p:grpSpPr>
      <p:sp>
        <p:nvSpPr>
          <p:cNvPr id="1603" name="Google Shape;1603;g15396a9d1b2_0_104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5396a9d1b2_0_10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605" name="Shape 1605"/>
        <p:cNvGrpSpPr/>
        <p:nvPr/>
      </p:nvGrpSpPr>
      <p:grpSpPr>
        <a:xfrm>
          <a:off x="0" y="0"/>
          <a:ext cx="0" cy="0"/>
          <a:chOff x="0" y="0"/>
          <a:chExt cx="0" cy="0"/>
        </a:xfrm>
      </p:grpSpPr>
      <p:sp>
        <p:nvSpPr>
          <p:cNvPr id="1606" name="Google Shape;1606;g15396a9d1b2_0_1049"/>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5396a9d1b2_0_10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8" name="Google Shape;1608;g15396a9d1b2_0_10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609" name="Shape 1609"/>
        <p:cNvGrpSpPr/>
        <p:nvPr/>
      </p:nvGrpSpPr>
      <p:grpSpPr>
        <a:xfrm>
          <a:off x="0" y="0"/>
          <a:ext cx="0" cy="0"/>
          <a:chOff x="0" y="0"/>
          <a:chExt cx="0" cy="0"/>
        </a:xfrm>
      </p:grpSpPr>
      <p:sp>
        <p:nvSpPr>
          <p:cNvPr id="1610" name="Google Shape;1610;g15396a9d1b2_0_1053"/>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15396a9d1b2_0_10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2" name="Google Shape;1612;g15396a9d1b2_0_10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613" name="Shape 1613"/>
        <p:cNvGrpSpPr/>
        <p:nvPr/>
      </p:nvGrpSpPr>
      <p:grpSpPr>
        <a:xfrm>
          <a:off x="0" y="0"/>
          <a:ext cx="0" cy="0"/>
          <a:chOff x="0" y="0"/>
          <a:chExt cx="0" cy="0"/>
        </a:xfrm>
      </p:grpSpPr>
      <p:sp>
        <p:nvSpPr>
          <p:cNvPr id="1614" name="Google Shape;1614;g15396a9d1b2_0_1057"/>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5396a9d1b2_0_10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6" name="Google Shape;1616;g15396a9d1b2_0_10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617" name="Shape 1617"/>
        <p:cNvGrpSpPr/>
        <p:nvPr/>
      </p:nvGrpSpPr>
      <p:grpSpPr>
        <a:xfrm>
          <a:off x="0" y="0"/>
          <a:ext cx="0" cy="0"/>
          <a:chOff x="0" y="0"/>
          <a:chExt cx="0" cy="0"/>
        </a:xfrm>
      </p:grpSpPr>
      <p:grpSp>
        <p:nvGrpSpPr>
          <p:cNvPr id="1618" name="Google Shape;1618;g15396a9d1b2_0_1061"/>
          <p:cNvGrpSpPr/>
          <p:nvPr/>
        </p:nvGrpSpPr>
        <p:grpSpPr>
          <a:xfrm>
            <a:off x="5478013" y="1350232"/>
            <a:ext cx="2484978" cy="2464336"/>
            <a:chOff x="5478013" y="1350232"/>
            <a:chExt cx="2484978" cy="2464336"/>
          </a:xfrm>
        </p:grpSpPr>
        <p:sp>
          <p:nvSpPr>
            <p:cNvPr id="1619" name="Google Shape;1619;g15396a9d1b2_0_106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620" name="Google Shape;1620;g15396a9d1b2_0_106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621" name="Google Shape;1621;g15396a9d1b2_0_106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622" name="Google Shape;1622;g15396a9d1b2_0_106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623" name="Google Shape;1623;g15396a9d1b2_0_10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624" name="Shape 1624"/>
        <p:cNvGrpSpPr/>
        <p:nvPr/>
      </p:nvGrpSpPr>
      <p:grpSpPr>
        <a:xfrm>
          <a:off x="0" y="0"/>
          <a:ext cx="0" cy="0"/>
          <a:chOff x="0" y="0"/>
          <a:chExt cx="0" cy="0"/>
        </a:xfrm>
      </p:grpSpPr>
      <p:grpSp>
        <p:nvGrpSpPr>
          <p:cNvPr id="1625" name="Google Shape;1625;g15396a9d1b2_0_1068"/>
          <p:cNvGrpSpPr/>
          <p:nvPr/>
        </p:nvGrpSpPr>
        <p:grpSpPr>
          <a:xfrm>
            <a:off x="5478013" y="1350232"/>
            <a:ext cx="2484978" cy="2464336"/>
            <a:chOff x="5478013" y="1350232"/>
            <a:chExt cx="2484978" cy="2464336"/>
          </a:xfrm>
        </p:grpSpPr>
        <p:sp>
          <p:nvSpPr>
            <p:cNvPr id="1626" name="Google Shape;1626;g15396a9d1b2_0_1068"/>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627" name="Google Shape;1627;g15396a9d1b2_0_1068"/>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628" name="Google Shape;1628;g15396a9d1b2_0_1068"/>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629" name="Google Shape;1629;g15396a9d1b2_0_1068"/>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630" name="Google Shape;1630;g15396a9d1b2_0_10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631" name="Shape 1631"/>
        <p:cNvGrpSpPr/>
        <p:nvPr/>
      </p:nvGrpSpPr>
      <p:grpSpPr>
        <a:xfrm>
          <a:off x="0" y="0"/>
          <a:ext cx="0" cy="0"/>
          <a:chOff x="0" y="0"/>
          <a:chExt cx="0" cy="0"/>
        </a:xfrm>
      </p:grpSpPr>
      <p:grpSp>
        <p:nvGrpSpPr>
          <p:cNvPr id="1632" name="Google Shape;1632;g15396a9d1b2_0_1075"/>
          <p:cNvGrpSpPr/>
          <p:nvPr/>
        </p:nvGrpSpPr>
        <p:grpSpPr>
          <a:xfrm>
            <a:off x="5478013" y="1350232"/>
            <a:ext cx="2484978" cy="2464336"/>
            <a:chOff x="5478013" y="1350232"/>
            <a:chExt cx="2484978" cy="2464336"/>
          </a:xfrm>
        </p:grpSpPr>
        <p:sp>
          <p:nvSpPr>
            <p:cNvPr id="1633" name="Google Shape;1633;g15396a9d1b2_0_107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634" name="Google Shape;1634;g15396a9d1b2_0_107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635" name="Google Shape;1635;g15396a9d1b2_0_107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636" name="Google Shape;1636;g15396a9d1b2_0_107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637" name="Google Shape;1637;g15396a9d1b2_0_10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638" name="Shape 1638"/>
        <p:cNvGrpSpPr/>
        <p:nvPr/>
      </p:nvGrpSpPr>
      <p:grpSpPr>
        <a:xfrm>
          <a:off x="0" y="0"/>
          <a:ext cx="0" cy="0"/>
          <a:chOff x="0" y="0"/>
          <a:chExt cx="0" cy="0"/>
        </a:xfrm>
      </p:grpSpPr>
      <p:sp>
        <p:nvSpPr>
          <p:cNvPr id="1639" name="Google Shape;1639;g15396a9d1b2_0_108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640" name="Google Shape;1640;g15396a9d1b2_0_108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15396a9d1b2_0_10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642" name="Shape 1642"/>
        <p:cNvGrpSpPr/>
        <p:nvPr/>
      </p:nvGrpSpPr>
      <p:grpSpPr>
        <a:xfrm>
          <a:off x="0" y="0"/>
          <a:ext cx="0" cy="0"/>
          <a:chOff x="0" y="0"/>
          <a:chExt cx="0" cy="0"/>
        </a:xfrm>
      </p:grpSpPr>
      <p:sp>
        <p:nvSpPr>
          <p:cNvPr id="1643" name="Google Shape;1643;g15396a9d1b2_0_1086"/>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4" name="Google Shape;1644;g15396a9d1b2_0_1086"/>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15396a9d1b2_0_10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87" name="Shape 187"/>
        <p:cNvGrpSpPr/>
        <p:nvPr/>
      </p:nvGrpSpPr>
      <p:grpSpPr>
        <a:xfrm>
          <a:off x="0" y="0"/>
          <a:ext cx="0" cy="0"/>
          <a:chOff x="0" y="0"/>
          <a:chExt cx="0" cy="0"/>
        </a:xfrm>
      </p:grpSpPr>
      <p:sp>
        <p:nvSpPr>
          <p:cNvPr id="188" name="Google Shape;188;p6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9" name="Google Shape;189;p6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0" name="Google Shape;190;p6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1" name="Google Shape;191;p6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93" name="Google Shape;193;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4" name="Google Shape;194;p6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646" name="Shape 1646"/>
        <p:cNvGrpSpPr/>
        <p:nvPr/>
      </p:nvGrpSpPr>
      <p:grpSpPr>
        <a:xfrm>
          <a:off x="0" y="0"/>
          <a:ext cx="0" cy="0"/>
          <a:chOff x="0" y="0"/>
          <a:chExt cx="0" cy="0"/>
        </a:xfrm>
      </p:grpSpPr>
      <p:sp>
        <p:nvSpPr>
          <p:cNvPr id="1647" name="Google Shape;1647;g15396a9d1b2_0_109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8" name="Google Shape;1648;g15396a9d1b2_0_109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5396a9d1b2_0_10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650" name="Shape 1650"/>
        <p:cNvGrpSpPr/>
        <p:nvPr/>
      </p:nvGrpSpPr>
      <p:grpSpPr>
        <a:xfrm>
          <a:off x="0" y="0"/>
          <a:ext cx="0" cy="0"/>
          <a:chOff x="0" y="0"/>
          <a:chExt cx="0" cy="0"/>
        </a:xfrm>
      </p:grpSpPr>
      <p:sp>
        <p:nvSpPr>
          <p:cNvPr id="1651" name="Google Shape;1651;g15396a9d1b2_0_109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652" name="Google Shape;1652;g15396a9d1b2_0_109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653" name="Shape 1653"/>
        <p:cNvGrpSpPr/>
        <p:nvPr/>
      </p:nvGrpSpPr>
      <p:grpSpPr>
        <a:xfrm>
          <a:off x="0" y="0"/>
          <a:ext cx="0" cy="0"/>
          <a:chOff x="0" y="0"/>
          <a:chExt cx="0" cy="0"/>
        </a:xfrm>
      </p:grpSpPr>
      <p:sp>
        <p:nvSpPr>
          <p:cNvPr id="1654" name="Google Shape;1654;g15396a9d1b2_0_109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15396a9d1b2_0_109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656" name="Google Shape;1656;g15396a9d1b2_0_109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657" name="Google Shape;1657;g15396a9d1b2_0_1097"/>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658" name="Google Shape;1658;g15396a9d1b2_0_1097"/>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659" name="Google Shape;1659;g15396a9d1b2_0_1097"/>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660" name="Google Shape;1660;g15396a9d1b2_0_109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661" name="Google Shape;1661;g15396a9d1b2_0_109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662" name="Google Shape;1662;g15396a9d1b2_0_109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663" name="Google Shape;1663;g15396a9d1b2_0_109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664" name="Google Shape;1664;g15396a9d1b2_0_10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665" name="Shape 1665"/>
        <p:cNvGrpSpPr/>
        <p:nvPr/>
      </p:nvGrpSpPr>
      <p:grpSpPr>
        <a:xfrm>
          <a:off x="0" y="0"/>
          <a:ext cx="0" cy="0"/>
          <a:chOff x="0" y="0"/>
          <a:chExt cx="0" cy="0"/>
        </a:xfrm>
      </p:grpSpPr>
      <p:sp>
        <p:nvSpPr>
          <p:cNvPr id="1666" name="Google Shape;1666;g15396a9d1b2_0_11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15396a9d1b2_0_1109"/>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68" name="Google Shape;1668;g15396a9d1b2_0_1109"/>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69" name="Google Shape;1669;g15396a9d1b2_0_1109"/>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70" name="Google Shape;1670;g15396a9d1b2_0_1109"/>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71" name="Google Shape;1671;g15396a9d1b2_0_1109"/>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72" name="Google Shape;1672;g15396a9d1b2_0_1109"/>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73" name="Google Shape;1673;g15396a9d1b2_0_1109"/>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74" name="Google Shape;1674;g15396a9d1b2_0_1109"/>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75" name="Google Shape;1675;g15396a9d1b2_0_1109"/>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676" name="Shape 1676"/>
        <p:cNvGrpSpPr/>
        <p:nvPr/>
      </p:nvGrpSpPr>
      <p:grpSpPr>
        <a:xfrm>
          <a:off x="0" y="0"/>
          <a:ext cx="0" cy="0"/>
          <a:chOff x="0" y="0"/>
          <a:chExt cx="0" cy="0"/>
        </a:xfrm>
      </p:grpSpPr>
      <p:sp>
        <p:nvSpPr>
          <p:cNvPr id="1677" name="Google Shape;1677;g15396a9d1b2_0_112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15396a9d1b2_0_1120"/>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79" name="Google Shape;1679;g15396a9d1b2_0_1120"/>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80" name="Google Shape;1680;g15396a9d1b2_0_1120"/>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81" name="Google Shape;1681;g15396a9d1b2_0_1120"/>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82" name="Google Shape;1682;g15396a9d1b2_0_1120"/>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83" name="Google Shape;1683;g15396a9d1b2_0_1120"/>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84" name="Google Shape;1684;g15396a9d1b2_0_1120"/>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85" name="Google Shape;1685;g15396a9d1b2_0_1120"/>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86" name="Google Shape;1686;g15396a9d1b2_0_1120"/>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687" name="Google Shape;1687;g15396a9d1b2_0_1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8" name="Shape 1688"/>
        <p:cNvGrpSpPr/>
        <p:nvPr/>
      </p:nvGrpSpPr>
      <p:grpSpPr>
        <a:xfrm>
          <a:off x="0" y="0"/>
          <a:ext cx="0" cy="0"/>
          <a:chOff x="0" y="0"/>
          <a:chExt cx="0" cy="0"/>
        </a:xfrm>
      </p:grpSpPr>
      <p:sp>
        <p:nvSpPr>
          <p:cNvPr id="1689" name="Google Shape;1689;g15396a9d1b2_0_1132"/>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15396a9d1b2_0_1132"/>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691" name="Google Shape;1691;g15396a9d1b2_0_1132"/>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692" name="Google Shape;1692;g15396a9d1b2_0_1132"/>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693" name="Google Shape;1693;g15396a9d1b2_0_1132"/>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694" name="Google Shape;1694;g15396a9d1b2_0_1132"/>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695" name="Google Shape;1695;g15396a9d1b2_0_1132"/>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696" name="Google Shape;1696;g15396a9d1b2_0_1132"/>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697" name="Google Shape;1697;g15396a9d1b2_0_1132"/>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698" name="Google Shape;1698;g15396a9d1b2_0_1132"/>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699" name="Google Shape;1699;g15396a9d1b2_0_1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95" name="Shape 195"/>
        <p:cNvGrpSpPr/>
        <p:nvPr/>
      </p:nvGrpSpPr>
      <p:grpSpPr>
        <a:xfrm>
          <a:off x="0" y="0"/>
          <a:ext cx="0" cy="0"/>
          <a:chOff x="0" y="0"/>
          <a:chExt cx="0" cy="0"/>
        </a:xfrm>
      </p:grpSpPr>
      <p:sp>
        <p:nvSpPr>
          <p:cNvPr id="196" name="Google Shape;196;p67"/>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7" name="Google Shape;197;p67"/>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8" name="Google Shape;198;p67"/>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9" name="Google Shape;199;p67"/>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7"/>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201" name="Google Shape;201;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2" name="Google Shape;202;p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8" name="Google Shape;28;p3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9" name="Google Shape;29;p3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0" name="Google Shape;30;p3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31" name="Google Shape;31;p3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32" name="Google Shape;32;p3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33" name="Google Shape;33;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203" name="Shape 203"/>
        <p:cNvGrpSpPr/>
        <p:nvPr/>
      </p:nvGrpSpPr>
      <p:grpSpPr>
        <a:xfrm>
          <a:off x="0" y="0"/>
          <a:ext cx="0" cy="0"/>
          <a:chOff x="0" y="0"/>
          <a:chExt cx="0" cy="0"/>
        </a:xfrm>
      </p:grpSpPr>
      <p:sp>
        <p:nvSpPr>
          <p:cNvPr id="204" name="Google Shape;204;p68"/>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5" name="Google Shape;205;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6" name="Google Shape;206;p6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207" name="Shape 207"/>
        <p:cNvGrpSpPr/>
        <p:nvPr/>
      </p:nvGrpSpPr>
      <p:grpSpPr>
        <a:xfrm>
          <a:off x="0" y="0"/>
          <a:ext cx="0" cy="0"/>
          <a:chOff x="0" y="0"/>
          <a:chExt cx="0" cy="0"/>
        </a:xfrm>
      </p:grpSpPr>
      <p:sp>
        <p:nvSpPr>
          <p:cNvPr id="208" name="Google Shape;208;p69"/>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9" name="Google Shape;209;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0" name="Google Shape;210;p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211" name="Shape 211"/>
        <p:cNvGrpSpPr/>
        <p:nvPr/>
      </p:nvGrpSpPr>
      <p:grpSpPr>
        <a:xfrm>
          <a:off x="0" y="0"/>
          <a:ext cx="0" cy="0"/>
          <a:chOff x="0" y="0"/>
          <a:chExt cx="0" cy="0"/>
        </a:xfrm>
      </p:grpSpPr>
      <p:cxnSp>
        <p:nvCxnSpPr>
          <p:cNvPr id="212" name="Google Shape;212;p7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213" name="Google Shape;213;p7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214" name="Google Shape;214;p7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15" name="Google Shape;215;p7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16" name="Google Shape;216;p7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17" name="Google Shape;217;p7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18" name="Google Shape;218;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9" name="Google Shape;219;p7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220" name="Shape 220"/>
        <p:cNvGrpSpPr/>
        <p:nvPr/>
      </p:nvGrpSpPr>
      <p:grpSpPr>
        <a:xfrm>
          <a:off x="0" y="0"/>
          <a:ext cx="0" cy="0"/>
          <a:chOff x="0" y="0"/>
          <a:chExt cx="0" cy="0"/>
        </a:xfrm>
      </p:grpSpPr>
      <p:cxnSp>
        <p:nvCxnSpPr>
          <p:cNvPr id="221" name="Google Shape;221;p71"/>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22" name="Google Shape;222;p71"/>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23" name="Google Shape;223;p71"/>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24" name="Google Shape;224;p71"/>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25" name="Google Shape;225;p71"/>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26" name="Google Shape;226;p71"/>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27" name="Google Shape;227;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8" name="Google Shape;228;p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229" name="Shape 229"/>
        <p:cNvGrpSpPr/>
        <p:nvPr/>
      </p:nvGrpSpPr>
      <p:grpSpPr>
        <a:xfrm>
          <a:off x="0" y="0"/>
          <a:ext cx="0" cy="0"/>
          <a:chOff x="0" y="0"/>
          <a:chExt cx="0" cy="0"/>
        </a:xfrm>
      </p:grpSpPr>
      <p:cxnSp>
        <p:nvCxnSpPr>
          <p:cNvPr id="230" name="Google Shape;230;p72"/>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31" name="Google Shape;231;p72"/>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32" name="Google Shape;232;p72"/>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33" name="Google Shape;233;p72"/>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34" name="Google Shape;234;p72"/>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35" name="Google Shape;235;p72"/>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36" name="Google Shape;236;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7" name="Google Shape;237;p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238" name="Shape 238"/>
        <p:cNvGrpSpPr/>
        <p:nvPr/>
      </p:nvGrpSpPr>
      <p:grpSpPr>
        <a:xfrm>
          <a:off x="0" y="0"/>
          <a:ext cx="0" cy="0"/>
          <a:chOff x="0" y="0"/>
          <a:chExt cx="0" cy="0"/>
        </a:xfrm>
      </p:grpSpPr>
      <p:sp>
        <p:nvSpPr>
          <p:cNvPr id="239" name="Google Shape;239;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0" name="Google Shape;240;p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241" name="Shape 241"/>
        <p:cNvGrpSpPr/>
        <p:nvPr/>
      </p:nvGrpSpPr>
      <p:grpSpPr>
        <a:xfrm>
          <a:off x="0" y="0"/>
          <a:ext cx="0" cy="0"/>
          <a:chOff x="0" y="0"/>
          <a:chExt cx="0" cy="0"/>
        </a:xfrm>
      </p:grpSpPr>
      <p:sp>
        <p:nvSpPr>
          <p:cNvPr id="242" name="Google Shape;242;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3" name="Google Shape;243;p7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7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246" name="Google Shape;246;p7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247" name="Google Shape;247;p7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248" name="Google Shape;248;p7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249" name="Google Shape;249;p7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250" name="Google Shape;250;p7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251" name="Google Shape;251;p7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252" name="Google Shape;252;p7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3" name="Google Shape;253;p7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4" name="Google Shape;254;p7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5" name="Google Shape;255;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 name="Google Shape;256;p75"/>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7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59" name="Google Shape;259;p7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60" name="Google Shape;260;p7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61" name="Google Shape;261;p7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62" name="Google Shape;262;p7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63" name="Google Shape;263;p7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64" name="Google Shape;264;p7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65" name="Google Shape;265;p7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66" name="Google Shape;266;p7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67" name="Google Shape;267;p7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68" name="Google Shape;268;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9" name="Google Shape;269;p7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77"/>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272" name="Google Shape;272;p77"/>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273" name="Google Shape;273;p77"/>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274" name="Google Shape;274;p77"/>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275" name="Google Shape;275;p77"/>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276" name="Google Shape;276;p77"/>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277" name="Google Shape;277;p77"/>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278" name="Google Shape;278;p77"/>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79" name="Google Shape;279;p77"/>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80" name="Google Shape;280;p77"/>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81" name="Google Shape;281;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2" name="Google Shape;282;p77"/>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34" name="Shape 34"/>
        <p:cNvGrpSpPr/>
        <p:nvPr/>
      </p:nvGrpSpPr>
      <p:grpSpPr>
        <a:xfrm>
          <a:off x="0" y="0"/>
          <a:ext cx="0" cy="0"/>
          <a:chOff x="0" y="0"/>
          <a:chExt cx="0" cy="0"/>
        </a:xfrm>
      </p:grpSpPr>
      <p:sp>
        <p:nvSpPr>
          <p:cNvPr id="35" name="Google Shape;35;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 name="Google Shape;36;p39"/>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283" name="Shape 283"/>
        <p:cNvGrpSpPr/>
        <p:nvPr/>
      </p:nvGrpSpPr>
      <p:grpSpPr>
        <a:xfrm>
          <a:off x="0" y="0"/>
          <a:ext cx="0" cy="0"/>
          <a:chOff x="0" y="0"/>
          <a:chExt cx="0" cy="0"/>
        </a:xfrm>
      </p:grpSpPr>
      <p:sp>
        <p:nvSpPr>
          <p:cNvPr id="284" name="Google Shape;284;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5" name="Google Shape;285;p7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286" name="Shape 286"/>
        <p:cNvGrpSpPr/>
        <p:nvPr/>
      </p:nvGrpSpPr>
      <p:grpSpPr>
        <a:xfrm>
          <a:off x="0" y="0"/>
          <a:ext cx="0" cy="0"/>
          <a:chOff x="0" y="0"/>
          <a:chExt cx="0" cy="0"/>
        </a:xfrm>
      </p:grpSpPr>
      <p:sp>
        <p:nvSpPr>
          <p:cNvPr id="287" name="Google Shape;287;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8" name="Google Shape;288;p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289" name="Shape 289"/>
        <p:cNvGrpSpPr/>
        <p:nvPr/>
      </p:nvGrpSpPr>
      <p:grpSpPr>
        <a:xfrm>
          <a:off x="0" y="0"/>
          <a:ext cx="0" cy="0"/>
          <a:chOff x="0" y="0"/>
          <a:chExt cx="0" cy="0"/>
        </a:xfrm>
      </p:grpSpPr>
      <p:sp>
        <p:nvSpPr>
          <p:cNvPr id="290" name="Google Shape;290;p8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1" name="Google Shape;291;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2" name="Google Shape;292;p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293" name="Shape 293"/>
        <p:cNvGrpSpPr/>
        <p:nvPr/>
      </p:nvGrpSpPr>
      <p:grpSpPr>
        <a:xfrm>
          <a:off x="0" y="0"/>
          <a:ext cx="0" cy="0"/>
          <a:chOff x="0" y="0"/>
          <a:chExt cx="0" cy="0"/>
        </a:xfrm>
      </p:grpSpPr>
      <p:sp>
        <p:nvSpPr>
          <p:cNvPr id="294" name="Google Shape;294;p82"/>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5" name="Google Shape;295;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6" name="Google Shape;296;p8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297" name="Shape 297"/>
        <p:cNvGrpSpPr/>
        <p:nvPr/>
      </p:nvGrpSpPr>
      <p:grpSpPr>
        <a:xfrm>
          <a:off x="0" y="0"/>
          <a:ext cx="0" cy="0"/>
          <a:chOff x="0" y="0"/>
          <a:chExt cx="0" cy="0"/>
        </a:xfrm>
      </p:grpSpPr>
      <p:sp>
        <p:nvSpPr>
          <p:cNvPr id="298" name="Google Shape;298;p8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299" name="Google Shape;299;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0" name="Google Shape;300;p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301" name="Shape 301"/>
        <p:cNvGrpSpPr/>
        <p:nvPr/>
      </p:nvGrpSpPr>
      <p:grpSpPr>
        <a:xfrm>
          <a:off x="0" y="0"/>
          <a:ext cx="0" cy="0"/>
          <a:chOff x="0" y="0"/>
          <a:chExt cx="0" cy="0"/>
        </a:xfrm>
      </p:grpSpPr>
      <p:cxnSp>
        <p:nvCxnSpPr>
          <p:cNvPr id="302" name="Google Shape;302;p84"/>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303" name="Google Shape;303;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4" name="Google Shape;304;p8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305" name="Shape 305"/>
        <p:cNvGrpSpPr/>
        <p:nvPr/>
      </p:nvGrpSpPr>
      <p:grpSpPr>
        <a:xfrm>
          <a:off x="0" y="0"/>
          <a:ext cx="0" cy="0"/>
          <a:chOff x="0" y="0"/>
          <a:chExt cx="0" cy="0"/>
        </a:xfrm>
      </p:grpSpPr>
      <p:cxnSp>
        <p:nvCxnSpPr>
          <p:cNvPr id="306" name="Google Shape;306;p85"/>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07" name="Google Shape;307;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8" name="Google Shape;308;p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309" name="Shape 309"/>
        <p:cNvGrpSpPr/>
        <p:nvPr/>
      </p:nvGrpSpPr>
      <p:grpSpPr>
        <a:xfrm>
          <a:off x="0" y="0"/>
          <a:ext cx="0" cy="0"/>
          <a:chOff x="0" y="0"/>
          <a:chExt cx="0" cy="0"/>
        </a:xfrm>
      </p:grpSpPr>
      <p:cxnSp>
        <p:nvCxnSpPr>
          <p:cNvPr id="310" name="Google Shape;310;p86"/>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11" name="Google Shape;311;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2" name="Google Shape;312;p8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313" name="Shape 313"/>
        <p:cNvGrpSpPr/>
        <p:nvPr/>
      </p:nvGrpSpPr>
      <p:grpSpPr>
        <a:xfrm>
          <a:off x="0" y="0"/>
          <a:ext cx="0" cy="0"/>
          <a:chOff x="0" y="0"/>
          <a:chExt cx="0" cy="0"/>
        </a:xfrm>
      </p:grpSpPr>
      <p:cxnSp>
        <p:nvCxnSpPr>
          <p:cNvPr id="314" name="Google Shape;314;p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315" name="Google Shape;315;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6" name="Google Shape;316;p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317" name="Shape 317"/>
        <p:cNvGrpSpPr/>
        <p:nvPr/>
      </p:nvGrpSpPr>
      <p:grpSpPr>
        <a:xfrm>
          <a:off x="0" y="0"/>
          <a:ext cx="0" cy="0"/>
          <a:chOff x="0" y="0"/>
          <a:chExt cx="0" cy="0"/>
        </a:xfrm>
      </p:grpSpPr>
      <p:sp>
        <p:nvSpPr>
          <p:cNvPr id="318" name="Google Shape;318;p88"/>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0" name="Google Shape;320;p8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37" name="Shape 37"/>
        <p:cNvGrpSpPr/>
        <p:nvPr/>
      </p:nvGrpSpPr>
      <p:grpSpPr>
        <a:xfrm>
          <a:off x="0" y="0"/>
          <a:ext cx="0" cy="0"/>
          <a:chOff x="0" y="0"/>
          <a:chExt cx="0" cy="0"/>
        </a:xfrm>
      </p:grpSpPr>
      <p:sp>
        <p:nvSpPr>
          <p:cNvPr id="38" name="Google Shape;38;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 name="Google Shape;39;p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321" name="Shape 321"/>
        <p:cNvGrpSpPr/>
        <p:nvPr/>
      </p:nvGrpSpPr>
      <p:grpSpPr>
        <a:xfrm>
          <a:off x="0" y="0"/>
          <a:ext cx="0" cy="0"/>
          <a:chOff x="0" y="0"/>
          <a:chExt cx="0" cy="0"/>
        </a:xfrm>
      </p:grpSpPr>
      <p:sp>
        <p:nvSpPr>
          <p:cNvPr id="322" name="Google Shape;322;p8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4" name="Google Shape;324;p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325" name="Shape 325"/>
        <p:cNvGrpSpPr/>
        <p:nvPr/>
      </p:nvGrpSpPr>
      <p:grpSpPr>
        <a:xfrm>
          <a:off x="0" y="0"/>
          <a:ext cx="0" cy="0"/>
          <a:chOff x="0" y="0"/>
          <a:chExt cx="0" cy="0"/>
        </a:xfrm>
      </p:grpSpPr>
      <p:sp>
        <p:nvSpPr>
          <p:cNvPr id="326" name="Google Shape;326;p9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8" name="Google Shape;328;p9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329" name="Shape 329"/>
        <p:cNvGrpSpPr/>
        <p:nvPr/>
      </p:nvGrpSpPr>
      <p:grpSpPr>
        <a:xfrm>
          <a:off x="0" y="0"/>
          <a:ext cx="0" cy="0"/>
          <a:chOff x="0" y="0"/>
          <a:chExt cx="0" cy="0"/>
        </a:xfrm>
      </p:grpSpPr>
      <p:sp>
        <p:nvSpPr>
          <p:cNvPr id="330" name="Google Shape;330;p9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2" name="Google Shape;332;p9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333" name="Shape 333"/>
        <p:cNvGrpSpPr/>
        <p:nvPr/>
      </p:nvGrpSpPr>
      <p:grpSpPr>
        <a:xfrm>
          <a:off x="0" y="0"/>
          <a:ext cx="0" cy="0"/>
          <a:chOff x="0" y="0"/>
          <a:chExt cx="0" cy="0"/>
        </a:xfrm>
      </p:grpSpPr>
      <p:sp>
        <p:nvSpPr>
          <p:cNvPr id="334" name="Google Shape;334;p92"/>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6" name="Google Shape;336;p9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337" name="Shape 337"/>
        <p:cNvGrpSpPr/>
        <p:nvPr/>
      </p:nvGrpSpPr>
      <p:grpSpPr>
        <a:xfrm>
          <a:off x="0" y="0"/>
          <a:ext cx="0" cy="0"/>
          <a:chOff x="0" y="0"/>
          <a:chExt cx="0" cy="0"/>
        </a:xfrm>
      </p:grpSpPr>
      <p:sp>
        <p:nvSpPr>
          <p:cNvPr id="338" name="Google Shape;338;p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0" name="Google Shape;340;p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341" name="Shape 341"/>
        <p:cNvGrpSpPr/>
        <p:nvPr/>
      </p:nvGrpSpPr>
      <p:grpSpPr>
        <a:xfrm>
          <a:off x="0" y="0"/>
          <a:ext cx="0" cy="0"/>
          <a:chOff x="0" y="0"/>
          <a:chExt cx="0" cy="0"/>
        </a:xfrm>
      </p:grpSpPr>
      <p:sp>
        <p:nvSpPr>
          <p:cNvPr id="342" name="Google Shape;342;p94"/>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4" name="Google Shape;344;p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345" name="Shape 345"/>
        <p:cNvGrpSpPr/>
        <p:nvPr/>
      </p:nvGrpSpPr>
      <p:grpSpPr>
        <a:xfrm>
          <a:off x="0" y="0"/>
          <a:ext cx="0" cy="0"/>
          <a:chOff x="0" y="0"/>
          <a:chExt cx="0" cy="0"/>
        </a:xfrm>
      </p:grpSpPr>
      <p:sp>
        <p:nvSpPr>
          <p:cNvPr id="346" name="Google Shape;346;p95"/>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8" name="Google Shape;348;p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349" name="Shape 349"/>
        <p:cNvGrpSpPr/>
        <p:nvPr/>
      </p:nvGrpSpPr>
      <p:grpSpPr>
        <a:xfrm>
          <a:off x="0" y="0"/>
          <a:ext cx="0" cy="0"/>
          <a:chOff x="0" y="0"/>
          <a:chExt cx="0" cy="0"/>
        </a:xfrm>
      </p:grpSpPr>
      <p:cxnSp>
        <p:nvCxnSpPr>
          <p:cNvPr id="350" name="Google Shape;350;p96"/>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351" name="Google Shape;351;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2" name="Google Shape;352;p9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353" name="Shape 353"/>
        <p:cNvGrpSpPr/>
        <p:nvPr/>
      </p:nvGrpSpPr>
      <p:grpSpPr>
        <a:xfrm>
          <a:off x="0" y="0"/>
          <a:ext cx="0" cy="0"/>
          <a:chOff x="0" y="0"/>
          <a:chExt cx="0" cy="0"/>
        </a:xfrm>
      </p:grpSpPr>
      <p:cxnSp>
        <p:nvCxnSpPr>
          <p:cNvPr id="354" name="Google Shape;354;p9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5" name="Google Shape;355;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6" name="Google Shape;356;p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357" name="Shape 357"/>
        <p:cNvGrpSpPr/>
        <p:nvPr/>
      </p:nvGrpSpPr>
      <p:grpSpPr>
        <a:xfrm>
          <a:off x="0" y="0"/>
          <a:ext cx="0" cy="0"/>
          <a:chOff x="0" y="0"/>
          <a:chExt cx="0" cy="0"/>
        </a:xfrm>
      </p:grpSpPr>
      <p:cxnSp>
        <p:nvCxnSpPr>
          <p:cNvPr id="358" name="Google Shape;358;p98"/>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9" name="Google Shape;359;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0" name="Google Shape;360;p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0" name="Shape 40"/>
        <p:cNvGrpSpPr/>
        <p:nvPr/>
      </p:nvGrpSpPr>
      <p:grpSpPr>
        <a:xfrm>
          <a:off x="0" y="0"/>
          <a:ext cx="0" cy="0"/>
          <a:chOff x="0" y="0"/>
          <a:chExt cx="0" cy="0"/>
        </a:xfrm>
      </p:grpSpPr>
      <p:sp>
        <p:nvSpPr>
          <p:cNvPr id="41" name="Google Shape;41;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361" name="Shape 361"/>
        <p:cNvGrpSpPr/>
        <p:nvPr/>
      </p:nvGrpSpPr>
      <p:grpSpPr>
        <a:xfrm>
          <a:off x="0" y="0"/>
          <a:ext cx="0" cy="0"/>
          <a:chOff x="0" y="0"/>
          <a:chExt cx="0" cy="0"/>
        </a:xfrm>
      </p:grpSpPr>
      <p:cxnSp>
        <p:nvCxnSpPr>
          <p:cNvPr id="362" name="Google Shape;362;p99"/>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363" name="Google Shape;363;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4" name="Google Shape;364;p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365" name="Shape 365"/>
        <p:cNvGrpSpPr/>
        <p:nvPr/>
      </p:nvGrpSpPr>
      <p:grpSpPr>
        <a:xfrm>
          <a:off x="0" y="0"/>
          <a:ext cx="0" cy="0"/>
          <a:chOff x="0" y="0"/>
          <a:chExt cx="0" cy="0"/>
        </a:xfrm>
      </p:grpSpPr>
      <p:sp>
        <p:nvSpPr>
          <p:cNvPr id="366" name="Google Shape;366;p100"/>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8" name="Google Shape;368;p10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369" name="Shape 369"/>
        <p:cNvGrpSpPr/>
        <p:nvPr/>
      </p:nvGrpSpPr>
      <p:grpSpPr>
        <a:xfrm>
          <a:off x="0" y="0"/>
          <a:ext cx="0" cy="0"/>
          <a:chOff x="0" y="0"/>
          <a:chExt cx="0" cy="0"/>
        </a:xfrm>
      </p:grpSpPr>
      <p:sp>
        <p:nvSpPr>
          <p:cNvPr id="370" name="Google Shape;370;p10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2" name="Google Shape;372;p1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373" name="Shape 373"/>
        <p:cNvGrpSpPr/>
        <p:nvPr/>
      </p:nvGrpSpPr>
      <p:grpSpPr>
        <a:xfrm>
          <a:off x="0" y="0"/>
          <a:ext cx="0" cy="0"/>
          <a:chOff x="0" y="0"/>
          <a:chExt cx="0" cy="0"/>
        </a:xfrm>
      </p:grpSpPr>
      <p:sp>
        <p:nvSpPr>
          <p:cNvPr id="374" name="Google Shape;374;p102"/>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6" name="Google Shape;376;p10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377" name="Shape 377"/>
        <p:cNvGrpSpPr/>
        <p:nvPr/>
      </p:nvGrpSpPr>
      <p:grpSpPr>
        <a:xfrm>
          <a:off x="0" y="0"/>
          <a:ext cx="0" cy="0"/>
          <a:chOff x="0" y="0"/>
          <a:chExt cx="0" cy="0"/>
        </a:xfrm>
      </p:grpSpPr>
      <p:sp>
        <p:nvSpPr>
          <p:cNvPr id="378" name="Google Shape;378;p103"/>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0" name="Google Shape;380;p1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381" name="Shape 381"/>
        <p:cNvGrpSpPr/>
        <p:nvPr/>
      </p:nvGrpSpPr>
      <p:grpSpPr>
        <a:xfrm>
          <a:off x="0" y="0"/>
          <a:ext cx="0" cy="0"/>
          <a:chOff x="0" y="0"/>
          <a:chExt cx="0" cy="0"/>
        </a:xfrm>
      </p:grpSpPr>
      <p:cxnSp>
        <p:nvCxnSpPr>
          <p:cNvPr id="382" name="Google Shape;382;p104"/>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83" name="Google Shape;383;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4" name="Google Shape;384;p10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385" name="Shape 385"/>
        <p:cNvGrpSpPr/>
        <p:nvPr/>
      </p:nvGrpSpPr>
      <p:grpSpPr>
        <a:xfrm>
          <a:off x="0" y="0"/>
          <a:ext cx="0" cy="0"/>
          <a:chOff x="0" y="0"/>
          <a:chExt cx="0" cy="0"/>
        </a:xfrm>
      </p:grpSpPr>
      <p:cxnSp>
        <p:nvCxnSpPr>
          <p:cNvPr id="386" name="Google Shape;386;p10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87" name="Google Shape;387;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8" name="Google Shape;388;p10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389" name="Shape 389"/>
        <p:cNvGrpSpPr/>
        <p:nvPr/>
      </p:nvGrpSpPr>
      <p:grpSpPr>
        <a:xfrm>
          <a:off x="0" y="0"/>
          <a:ext cx="0" cy="0"/>
          <a:chOff x="0" y="0"/>
          <a:chExt cx="0" cy="0"/>
        </a:xfrm>
      </p:grpSpPr>
      <p:cxnSp>
        <p:nvCxnSpPr>
          <p:cNvPr id="390" name="Google Shape;390;p106"/>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91" name="Google Shape;391;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2" name="Google Shape;392;p1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393" name="Shape 393"/>
        <p:cNvGrpSpPr/>
        <p:nvPr/>
      </p:nvGrpSpPr>
      <p:grpSpPr>
        <a:xfrm>
          <a:off x="0" y="0"/>
          <a:ext cx="0" cy="0"/>
          <a:chOff x="0" y="0"/>
          <a:chExt cx="0" cy="0"/>
        </a:xfrm>
      </p:grpSpPr>
      <p:cxnSp>
        <p:nvCxnSpPr>
          <p:cNvPr id="394" name="Google Shape;394;p10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395" name="Google Shape;395;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6" name="Google Shape;396;p1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397" name="Shape 397"/>
        <p:cNvGrpSpPr/>
        <p:nvPr/>
      </p:nvGrpSpPr>
      <p:grpSpPr>
        <a:xfrm>
          <a:off x="0" y="0"/>
          <a:ext cx="0" cy="0"/>
          <a:chOff x="0" y="0"/>
          <a:chExt cx="0" cy="0"/>
        </a:xfrm>
      </p:grpSpPr>
      <p:cxnSp>
        <p:nvCxnSpPr>
          <p:cNvPr id="398" name="Google Shape;398;p108"/>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99" name="Google Shape;399;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0" name="Google Shape;400;p10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42" name="Shape 42"/>
        <p:cNvGrpSpPr/>
        <p:nvPr/>
      </p:nvGrpSpPr>
      <p:grpSpPr>
        <a:xfrm>
          <a:off x="0" y="0"/>
          <a:ext cx="0" cy="0"/>
          <a:chOff x="0" y="0"/>
          <a:chExt cx="0" cy="0"/>
        </a:xfrm>
      </p:grpSpPr>
      <p:grpSp>
        <p:nvGrpSpPr>
          <p:cNvPr id="43" name="Google Shape;43;p49"/>
          <p:cNvGrpSpPr/>
          <p:nvPr/>
        </p:nvGrpSpPr>
        <p:grpSpPr>
          <a:xfrm>
            <a:off x="5478013" y="1350232"/>
            <a:ext cx="2484978" cy="2464336"/>
            <a:chOff x="5478013" y="1350232"/>
            <a:chExt cx="2484978" cy="2464336"/>
          </a:xfrm>
        </p:grpSpPr>
        <p:sp>
          <p:nvSpPr>
            <p:cNvPr id="44" name="Google Shape;44;p4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5" name="Google Shape;45;p4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6" name="Google Shape;46;p4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7" name="Google Shape;47;p4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48" name="Google Shape;48;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401" name="Shape 401"/>
        <p:cNvGrpSpPr/>
        <p:nvPr/>
      </p:nvGrpSpPr>
      <p:grpSpPr>
        <a:xfrm>
          <a:off x="0" y="0"/>
          <a:ext cx="0" cy="0"/>
          <a:chOff x="0" y="0"/>
          <a:chExt cx="0" cy="0"/>
        </a:xfrm>
      </p:grpSpPr>
      <p:cxnSp>
        <p:nvCxnSpPr>
          <p:cNvPr id="402" name="Google Shape;402;p10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3" name="Google Shape;403;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404" name="Google Shape;404;p1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405" name="Shape 405"/>
        <p:cNvGrpSpPr/>
        <p:nvPr/>
      </p:nvGrpSpPr>
      <p:grpSpPr>
        <a:xfrm>
          <a:off x="0" y="0"/>
          <a:ext cx="0" cy="0"/>
          <a:chOff x="0" y="0"/>
          <a:chExt cx="0" cy="0"/>
        </a:xfrm>
      </p:grpSpPr>
      <p:cxnSp>
        <p:nvCxnSpPr>
          <p:cNvPr id="406" name="Google Shape;406;p110"/>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7" name="Google Shape;407;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8" name="Google Shape;408;p1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409" name="Shape 409"/>
        <p:cNvGrpSpPr/>
        <p:nvPr/>
      </p:nvGrpSpPr>
      <p:grpSpPr>
        <a:xfrm>
          <a:off x="0" y="0"/>
          <a:ext cx="0" cy="0"/>
          <a:chOff x="0" y="0"/>
          <a:chExt cx="0" cy="0"/>
        </a:xfrm>
      </p:grpSpPr>
      <p:cxnSp>
        <p:nvCxnSpPr>
          <p:cNvPr id="410" name="Google Shape;410;p11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11" name="Google Shape;411;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2" name="Google Shape;412;p1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413" name="Shape 413"/>
        <p:cNvGrpSpPr/>
        <p:nvPr/>
      </p:nvGrpSpPr>
      <p:grpSpPr>
        <a:xfrm>
          <a:off x="0" y="0"/>
          <a:ext cx="0" cy="0"/>
          <a:chOff x="0" y="0"/>
          <a:chExt cx="0" cy="0"/>
        </a:xfrm>
      </p:grpSpPr>
      <p:cxnSp>
        <p:nvCxnSpPr>
          <p:cNvPr id="414" name="Google Shape;414;p112"/>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415" name="Google Shape;415;p112"/>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6" name="Google Shape;416;p112"/>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7" name="Google Shape;417;p112"/>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418" name="Google Shape;418;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9" name="Google Shape;419;p11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420" name="Shape 420"/>
        <p:cNvGrpSpPr/>
        <p:nvPr/>
      </p:nvGrpSpPr>
      <p:grpSpPr>
        <a:xfrm>
          <a:off x="0" y="0"/>
          <a:ext cx="0" cy="0"/>
          <a:chOff x="0" y="0"/>
          <a:chExt cx="0" cy="0"/>
        </a:xfrm>
      </p:grpSpPr>
      <p:cxnSp>
        <p:nvCxnSpPr>
          <p:cNvPr id="421" name="Google Shape;421;p113"/>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2" name="Google Shape;422;p113"/>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3" name="Google Shape;423;p113"/>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4" name="Google Shape;424;p113"/>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25" name="Google Shape;425;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26" name="Google Shape;426;p1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427" name="Shape 427"/>
        <p:cNvGrpSpPr/>
        <p:nvPr/>
      </p:nvGrpSpPr>
      <p:grpSpPr>
        <a:xfrm>
          <a:off x="0" y="0"/>
          <a:ext cx="0" cy="0"/>
          <a:chOff x="0" y="0"/>
          <a:chExt cx="0" cy="0"/>
        </a:xfrm>
      </p:grpSpPr>
      <p:cxnSp>
        <p:nvCxnSpPr>
          <p:cNvPr id="428" name="Google Shape;428;p11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9" name="Google Shape;429;p11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0" name="Google Shape;430;p11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1" name="Google Shape;431;p11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32" name="Google Shape;432;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33" name="Google Shape;433;p1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434" name="Shape 434"/>
        <p:cNvGrpSpPr/>
        <p:nvPr/>
      </p:nvGrpSpPr>
      <p:grpSpPr>
        <a:xfrm>
          <a:off x="0" y="0"/>
          <a:ext cx="0" cy="0"/>
          <a:chOff x="0" y="0"/>
          <a:chExt cx="0" cy="0"/>
        </a:xfrm>
      </p:grpSpPr>
      <p:cxnSp>
        <p:nvCxnSpPr>
          <p:cNvPr id="435" name="Google Shape;435;p115"/>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436" name="Google Shape;436;p115"/>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437" name="Google Shape;437;p115"/>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438" name="Google Shape;438;p115"/>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439" name="Google Shape;439;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40" name="Google Shape;440;p1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441" name="Shape 441"/>
        <p:cNvGrpSpPr/>
        <p:nvPr/>
      </p:nvGrpSpPr>
      <p:grpSpPr>
        <a:xfrm>
          <a:off x="0" y="0"/>
          <a:ext cx="0" cy="0"/>
          <a:chOff x="0" y="0"/>
          <a:chExt cx="0" cy="0"/>
        </a:xfrm>
      </p:grpSpPr>
      <p:sp>
        <p:nvSpPr>
          <p:cNvPr id="442" name="Google Shape;442;p11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3" name="Google Shape;443;p116"/>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444" name="Google Shape;444;p116"/>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445" name="Google Shape;445;p116"/>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446" name="Google Shape;446;p116"/>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447" name="Google Shape;447;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448" name="Shape 448"/>
        <p:cNvGrpSpPr/>
        <p:nvPr/>
      </p:nvGrpSpPr>
      <p:grpSpPr>
        <a:xfrm>
          <a:off x="0" y="0"/>
          <a:ext cx="0" cy="0"/>
          <a:chOff x="0" y="0"/>
          <a:chExt cx="0" cy="0"/>
        </a:xfrm>
      </p:grpSpPr>
      <p:sp>
        <p:nvSpPr>
          <p:cNvPr id="449" name="Google Shape;449;p11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 name="Google Shape;450;p117"/>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1" name="Google Shape;451;p117"/>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52" name="Google Shape;452;p117"/>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53" name="Google Shape;453;p117"/>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54" name="Google Shape;454;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55" name="Google Shape;455;p1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456" name="Shape 456"/>
        <p:cNvGrpSpPr/>
        <p:nvPr/>
      </p:nvGrpSpPr>
      <p:grpSpPr>
        <a:xfrm>
          <a:off x="0" y="0"/>
          <a:ext cx="0" cy="0"/>
          <a:chOff x="0" y="0"/>
          <a:chExt cx="0" cy="0"/>
        </a:xfrm>
      </p:grpSpPr>
      <p:sp>
        <p:nvSpPr>
          <p:cNvPr id="457" name="Google Shape;457;p11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8" name="Google Shape;458;p11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9" name="Google Shape;459;p11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60" name="Google Shape;460;p11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61" name="Google Shape;461;p11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62" name="Google Shape;462;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63" name="Google Shape;463;p11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49" name="Shape 49"/>
        <p:cNvGrpSpPr/>
        <p:nvPr/>
      </p:nvGrpSpPr>
      <p:grpSpPr>
        <a:xfrm>
          <a:off x="0" y="0"/>
          <a:ext cx="0" cy="0"/>
          <a:chOff x="0" y="0"/>
          <a:chExt cx="0" cy="0"/>
        </a:xfrm>
      </p:grpSpPr>
      <p:sp>
        <p:nvSpPr>
          <p:cNvPr id="50" name="Google Shape;50;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1" name="Google Shape;51;p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464" name="Shape 464"/>
        <p:cNvGrpSpPr/>
        <p:nvPr/>
      </p:nvGrpSpPr>
      <p:grpSpPr>
        <a:xfrm>
          <a:off x="0" y="0"/>
          <a:ext cx="0" cy="0"/>
          <a:chOff x="0" y="0"/>
          <a:chExt cx="0" cy="0"/>
        </a:xfrm>
      </p:grpSpPr>
      <p:sp>
        <p:nvSpPr>
          <p:cNvPr id="465" name="Google Shape;465;p119"/>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6" name="Google Shape;466;p119"/>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467" name="Google Shape;467;p119"/>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468" name="Google Shape;468;p119"/>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469" name="Google Shape;469;p119"/>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470" name="Google Shape;470;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1" name="Google Shape;471;p1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472" name="Shape 472"/>
        <p:cNvGrpSpPr/>
        <p:nvPr/>
      </p:nvGrpSpPr>
      <p:grpSpPr>
        <a:xfrm>
          <a:off x="0" y="0"/>
          <a:ext cx="0" cy="0"/>
          <a:chOff x="0" y="0"/>
          <a:chExt cx="0" cy="0"/>
        </a:xfrm>
      </p:grpSpPr>
      <p:sp>
        <p:nvSpPr>
          <p:cNvPr id="473" name="Google Shape;473;p120"/>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475" name="Shape 475"/>
        <p:cNvGrpSpPr/>
        <p:nvPr/>
      </p:nvGrpSpPr>
      <p:grpSpPr>
        <a:xfrm>
          <a:off x="0" y="0"/>
          <a:ext cx="0" cy="0"/>
          <a:chOff x="0" y="0"/>
          <a:chExt cx="0" cy="0"/>
        </a:xfrm>
      </p:grpSpPr>
      <p:sp>
        <p:nvSpPr>
          <p:cNvPr id="476" name="Google Shape;476;p12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8" name="Google Shape;478;p12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479" name="Shape 479"/>
        <p:cNvGrpSpPr/>
        <p:nvPr/>
      </p:nvGrpSpPr>
      <p:grpSpPr>
        <a:xfrm>
          <a:off x="0" y="0"/>
          <a:ext cx="0" cy="0"/>
          <a:chOff x="0" y="0"/>
          <a:chExt cx="0" cy="0"/>
        </a:xfrm>
      </p:grpSpPr>
      <p:sp>
        <p:nvSpPr>
          <p:cNvPr id="480" name="Google Shape;480;p1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2" name="Google Shape;482;p1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483" name="Shape 483"/>
        <p:cNvGrpSpPr/>
        <p:nvPr/>
      </p:nvGrpSpPr>
      <p:grpSpPr>
        <a:xfrm>
          <a:off x="0" y="0"/>
          <a:ext cx="0" cy="0"/>
          <a:chOff x="0" y="0"/>
          <a:chExt cx="0" cy="0"/>
        </a:xfrm>
      </p:grpSpPr>
      <p:sp>
        <p:nvSpPr>
          <p:cNvPr id="484" name="Google Shape;484;p123"/>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6" name="Google Shape;486;p12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487" name="Shape 487"/>
        <p:cNvGrpSpPr/>
        <p:nvPr/>
      </p:nvGrpSpPr>
      <p:grpSpPr>
        <a:xfrm>
          <a:off x="0" y="0"/>
          <a:ext cx="0" cy="0"/>
          <a:chOff x="0" y="0"/>
          <a:chExt cx="0" cy="0"/>
        </a:xfrm>
      </p:grpSpPr>
      <p:grpSp>
        <p:nvGrpSpPr>
          <p:cNvPr id="488" name="Google Shape;488;p124"/>
          <p:cNvGrpSpPr/>
          <p:nvPr/>
        </p:nvGrpSpPr>
        <p:grpSpPr>
          <a:xfrm>
            <a:off x="5478013" y="1350232"/>
            <a:ext cx="2484978" cy="2464336"/>
            <a:chOff x="5478013" y="1350232"/>
            <a:chExt cx="2484978" cy="2464336"/>
          </a:xfrm>
        </p:grpSpPr>
        <p:sp>
          <p:nvSpPr>
            <p:cNvPr id="489" name="Google Shape;489;p124"/>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490" name="Google Shape;490;p124"/>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491" name="Google Shape;491;p124"/>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492" name="Google Shape;492;p124"/>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493" name="Google Shape;493;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494" name="Shape 494"/>
        <p:cNvGrpSpPr/>
        <p:nvPr/>
      </p:nvGrpSpPr>
      <p:grpSpPr>
        <a:xfrm>
          <a:off x="0" y="0"/>
          <a:ext cx="0" cy="0"/>
          <a:chOff x="0" y="0"/>
          <a:chExt cx="0" cy="0"/>
        </a:xfrm>
      </p:grpSpPr>
      <p:grpSp>
        <p:nvGrpSpPr>
          <p:cNvPr id="495" name="Google Shape;495;p125"/>
          <p:cNvGrpSpPr/>
          <p:nvPr/>
        </p:nvGrpSpPr>
        <p:grpSpPr>
          <a:xfrm>
            <a:off x="5478013" y="1350232"/>
            <a:ext cx="2484978" cy="2464336"/>
            <a:chOff x="5478013" y="1350232"/>
            <a:chExt cx="2484978" cy="2464336"/>
          </a:xfrm>
        </p:grpSpPr>
        <p:sp>
          <p:nvSpPr>
            <p:cNvPr id="496" name="Google Shape;496;p12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97" name="Google Shape;497;p12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98" name="Google Shape;498;p12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99" name="Google Shape;499;p12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500" name="Google Shape;500;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501" name="Shape 501"/>
        <p:cNvGrpSpPr/>
        <p:nvPr/>
      </p:nvGrpSpPr>
      <p:grpSpPr>
        <a:xfrm>
          <a:off x="0" y="0"/>
          <a:ext cx="0" cy="0"/>
          <a:chOff x="0" y="0"/>
          <a:chExt cx="0" cy="0"/>
        </a:xfrm>
      </p:grpSpPr>
      <p:grpSp>
        <p:nvGrpSpPr>
          <p:cNvPr id="502" name="Google Shape;502;p126"/>
          <p:cNvGrpSpPr/>
          <p:nvPr/>
        </p:nvGrpSpPr>
        <p:grpSpPr>
          <a:xfrm>
            <a:off x="5478013" y="1350232"/>
            <a:ext cx="2484978" cy="2464336"/>
            <a:chOff x="5478013" y="1350232"/>
            <a:chExt cx="2484978" cy="2464336"/>
          </a:xfrm>
        </p:grpSpPr>
        <p:sp>
          <p:nvSpPr>
            <p:cNvPr id="503" name="Google Shape;503;p12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504" name="Google Shape;504;p12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505" name="Google Shape;505;p12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506" name="Google Shape;506;p12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507" name="Google Shape;507;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127"/>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510" name="Google Shape;510;p127"/>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2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4" name="Google Shape;514;p12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52" name="Shape 52"/>
        <p:cNvGrpSpPr/>
        <p:nvPr/>
      </p:nvGrpSpPr>
      <p:grpSpPr>
        <a:xfrm>
          <a:off x="0" y="0"/>
          <a:ext cx="0" cy="0"/>
          <a:chOff x="0" y="0"/>
          <a:chExt cx="0" cy="0"/>
        </a:xfrm>
      </p:grpSpPr>
      <p:sp>
        <p:nvSpPr>
          <p:cNvPr id="53" name="Google Shape;53;p37"/>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54" name="Google Shape;54;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5" name="Google Shape;55;p3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129"/>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8" name="Google Shape;518;p129"/>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13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522" name="Google Shape;522;p13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523" name="Shape 523"/>
        <p:cNvGrpSpPr/>
        <p:nvPr/>
      </p:nvGrpSpPr>
      <p:grpSpPr>
        <a:xfrm>
          <a:off x="0" y="0"/>
          <a:ext cx="0" cy="0"/>
          <a:chOff x="0" y="0"/>
          <a:chExt cx="0" cy="0"/>
        </a:xfrm>
      </p:grpSpPr>
      <p:sp>
        <p:nvSpPr>
          <p:cNvPr id="524" name="Google Shape;524;p13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1"/>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526" name="Google Shape;526;p131"/>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527" name="Google Shape;527;p131"/>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528" name="Google Shape;528;p131"/>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529" name="Google Shape;529;p131"/>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530" name="Google Shape;530;p131"/>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531" name="Google Shape;531;p131"/>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532" name="Google Shape;532;p131"/>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533" name="Google Shape;533;p131"/>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534" name="Google Shape;534;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535" name="Shape 535"/>
        <p:cNvGrpSpPr/>
        <p:nvPr/>
      </p:nvGrpSpPr>
      <p:grpSpPr>
        <a:xfrm>
          <a:off x="0" y="0"/>
          <a:ext cx="0" cy="0"/>
          <a:chOff x="0" y="0"/>
          <a:chExt cx="0" cy="0"/>
        </a:xfrm>
      </p:grpSpPr>
      <p:sp>
        <p:nvSpPr>
          <p:cNvPr id="536" name="Google Shape;536;p132"/>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2"/>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38" name="Google Shape;538;p132"/>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39" name="Google Shape;539;p132"/>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40" name="Google Shape;540;p132"/>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41" name="Google Shape;541;p132"/>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42" name="Google Shape;542;p132"/>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43" name="Google Shape;543;p132"/>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44" name="Google Shape;544;p132"/>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45" name="Google Shape;545;p132"/>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546" name="Shape 546"/>
        <p:cNvGrpSpPr/>
        <p:nvPr/>
      </p:nvGrpSpPr>
      <p:grpSpPr>
        <a:xfrm>
          <a:off x="0" y="0"/>
          <a:ext cx="0" cy="0"/>
          <a:chOff x="0" y="0"/>
          <a:chExt cx="0" cy="0"/>
        </a:xfrm>
      </p:grpSpPr>
      <p:sp>
        <p:nvSpPr>
          <p:cNvPr id="547" name="Google Shape;547;p13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33"/>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49" name="Google Shape;549;p133"/>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50" name="Google Shape;550;p133"/>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51" name="Google Shape;551;p133"/>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52" name="Google Shape;552;p133"/>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53" name="Google Shape;553;p133"/>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54" name="Google Shape;554;p133"/>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55" name="Google Shape;555;p133"/>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56" name="Google Shape;556;p133"/>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557" name="Google Shape;557;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134"/>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4"/>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561" name="Google Shape;561;p134"/>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562" name="Google Shape;562;p134"/>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563" name="Google Shape;563;p134"/>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564" name="Google Shape;564;p134"/>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565" name="Google Shape;565;p134"/>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566" name="Google Shape;566;p134"/>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567" name="Google Shape;567;p134"/>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568" name="Google Shape;568;p134"/>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569" name="Google Shape;569;p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574" name="Shape 574"/>
        <p:cNvGrpSpPr/>
        <p:nvPr/>
      </p:nvGrpSpPr>
      <p:grpSpPr>
        <a:xfrm>
          <a:off x="0" y="0"/>
          <a:ext cx="0" cy="0"/>
          <a:chOff x="0" y="0"/>
          <a:chExt cx="0" cy="0"/>
        </a:xfrm>
      </p:grpSpPr>
      <p:sp>
        <p:nvSpPr>
          <p:cNvPr id="575" name="Google Shape;575;g15618c7f428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76" name="Google Shape;576;g15618c7f428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g15618c7f428_0_58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579" name="Google Shape;579;g15618c7f428_0_58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580" name="Google Shape;580;g15618c7f428_0_58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581" name="Google Shape;581;g15618c7f428_0_58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582" name="Google Shape;582;g15618c7f428_0_58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583" name="Google Shape;583;g15618c7f428_0_58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584" name="Google Shape;584;g15618c7f428_0_58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585" name="Google Shape;585;g15618c7f428_0_58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586" name="Google Shape;586;g15618c7f428_0_58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587" name="Google Shape;587;g15618c7f428_0_58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588" name="Google Shape;588;g15618c7f428_0_5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89" name="Google Shape;589;g15618c7f428_0_581"/>
          <p:cNvPicPr preferRelativeResize="0"/>
          <p:nvPr/>
        </p:nvPicPr>
        <p:blipFill rotWithShape="1">
          <a:blip r:embed="rId6">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590" name="Shape 590"/>
        <p:cNvGrpSpPr/>
        <p:nvPr/>
      </p:nvGrpSpPr>
      <p:grpSpPr>
        <a:xfrm>
          <a:off x="0" y="0"/>
          <a:ext cx="0" cy="0"/>
          <a:chOff x="0" y="0"/>
          <a:chExt cx="0" cy="0"/>
        </a:xfrm>
      </p:grpSpPr>
      <p:sp>
        <p:nvSpPr>
          <p:cNvPr id="591" name="Google Shape;591;g15618c7f428_0_59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592" name="Google Shape;592;g15618c7f428_0_59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3" name="Google Shape;593;g15618c7f428_0_59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4" name="Google Shape;594;g15618c7f428_0_59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5" name="Google Shape;595;g15618c7f428_0_59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596" name="Google Shape;596;g15618c7f428_0_59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597" name="Google Shape;597;g15618c7f428_0_5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598" name="Shape 598"/>
        <p:cNvGrpSpPr/>
        <p:nvPr/>
      </p:nvGrpSpPr>
      <p:grpSpPr>
        <a:xfrm>
          <a:off x="0" y="0"/>
          <a:ext cx="0" cy="0"/>
          <a:chOff x="0" y="0"/>
          <a:chExt cx="0" cy="0"/>
        </a:xfrm>
      </p:grpSpPr>
      <p:sp>
        <p:nvSpPr>
          <p:cNvPr id="599" name="Google Shape;599;g15618c7f428_0_60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600" name="Google Shape;600;g15618c7f428_0_6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1" name="Google Shape;601;g15618c7f428_0_60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slideLayout" Target="../slideLayouts/slideLayout95.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96" Type="http://schemas.openxmlformats.org/officeDocument/2006/relationships/theme" Target="../theme/theme1.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35.xml"/><Relationship Id="rId84" Type="http://schemas.openxmlformats.org/officeDocument/2006/relationships/slideLayout" Target="../slideLayouts/slideLayout179.xml"/><Relationship Id="rId83" Type="http://schemas.openxmlformats.org/officeDocument/2006/relationships/slideLayout" Target="../slideLayouts/slideLayout178.xml"/><Relationship Id="rId42" Type="http://schemas.openxmlformats.org/officeDocument/2006/relationships/slideLayout" Target="../slideLayouts/slideLayout137.xml"/><Relationship Id="rId86" Type="http://schemas.openxmlformats.org/officeDocument/2006/relationships/slideLayout" Target="../slideLayouts/slideLayout181.xml"/><Relationship Id="rId41" Type="http://schemas.openxmlformats.org/officeDocument/2006/relationships/slideLayout" Target="../slideLayouts/slideLayout136.xml"/><Relationship Id="rId85" Type="http://schemas.openxmlformats.org/officeDocument/2006/relationships/slideLayout" Target="../slideLayouts/slideLayout180.xml"/><Relationship Id="rId44" Type="http://schemas.openxmlformats.org/officeDocument/2006/relationships/slideLayout" Target="../slideLayouts/slideLayout139.xml"/><Relationship Id="rId88" Type="http://schemas.openxmlformats.org/officeDocument/2006/relationships/slideLayout" Target="../slideLayouts/slideLayout183.xml"/><Relationship Id="rId43" Type="http://schemas.openxmlformats.org/officeDocument/2006/relationships/slideLayout" Target="../slideLayouts/slideLayout138.xml"/><Relationship Id="rId87" Type="http://schemas.openxmlformats.org/officeDocument/2006/relationships/slideLayout" Target="../slideLayouts/slideLayout182.xml"/><Relationship Id="rId46" Type="http://schemas.openxmlformats.org/officeDocument/2006/relationships/slideLayout" Target="../slideLayouts/slideLayout141.xml"/><Relationship Id="rId45" Type="http://schemas.openxmlformats.org/officeDocument/2006/relationships/slideLayout" Target="../slideLayouts/slideLayout140.xml"/><Relationship Id="rId89" Type="http://schemas.openxmlformats.org/officeDocument/2006/relationships/slideLayout" Target="../slideLayouts/slideLayout184.xml"/><Relationship Id="rId80" Type="http://schemas.openxmlformats.org/officeDocument/2006/relationships/slideLayout" Target="../slideLayouts/slideLayout175.xml"/><Relationship Id="rId82" Type="http://schemas.openxmlformats.org/officeDocument/2006/relationships/slideLayout" Target="../slideLayouts/slideLayout177.xml"/><Relationship Id="rId81" Type="http://schemas.openxmlformats.org/officeDocument/2006/relationships/slideLayout" Target="../slideLayouts/slideLayout176.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48" Type="http://schemas.openxmlformats.org/officeDocument/2006/relationships/slideLayout" Target="../slideLayouts/slideLayout143.xml"/><Relationship Id="rId47" Type="http://schemas.openxmlformats.org/officeDocument/2006/relationships/slideLayout" Target="../slideLayouts/slideLayout142.xml"/><Relationship Id="rId49" Type="http://schemas.openxmlformats.org/officeDocument/2006/relationships/slideLayout" Target="../slideLayouts/slideLayout14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73" Type="http://schemas.openxmlformats.org/officeDocument/2006/relationships/slideLayout" Target="../slideLayouts/slideLayout168.xml"/><Relationship Id="rId72" Type="http://schemas.openxmlformats.org/officeDocument/2006/relationships/slideLayout" Target="../slideLayouts/slideLayout167.xml"/><Relationship Id="rId31" Type="http://schemas.openxmlformats.org/officeDocument/2006/relationships/slideLayout" Target="../slideLayouts/slideLayout126.xml"/><Relationship Id="rId75" Type="http://schemas.openxmlformats.org/officeDocument/2006/relationships/slideLayout" Target="../slideLayouts/slideLayout170.xml"/><Relationship Id="rId30" Type="http://schemas.openxmlformats.org/officeDocument/2006/relationships/slideLayout" Target="../slideLayouts/slideLayout125.xml"/><Relationship Id="rId74" Type="http://schemas.openxmlformats.org/officeDocument/2006/relationships/slideLayout" Target="../slideLayouts/slideLayout169.xml"/><Relationship Id="rId33" Type="http://schemas.openxmlformats.org/officeDocument/2006/relationships/slideLayout" Target="../slideLayouts/slideLayout128.xml"/><Relationship Id="rId77" Type="http://schemas.openxmlformats.org/officeDocument/2006/relationships/slideLayout" Target="../slideLayouts/slideLayout172.xml"/><Relationship Id="rId32" Type="http://schemas.openxmlformats.org/officeDocument/2006/relationships/slideLayout" Target="../slideLayouts/slideLayout127.xml"/><Relationship Id="rId76" Type="http://schemas.openxmlformats.org/officeDocument/2006/relationships/slideLayout" Target="../slideLayouts/slideLayout171.xml"/><Relationship Id="rId35" Type="http://schemas.openxmlformats.org/officeDocument/2006/relationships/slideLayout" Target="../slideLayouts/slideLayout130.xml"/><Relationship Id="rId79" Type="http://schemas.openxmlformats.org/officeDocument/2006/relationships/slideLayout" Target="../slideLayouts/slideLayout174.xml"/><Relationship Id="rId34" Type="http://schemas.openxmlformats.org/officeDocument/2006/relationships/slideLayout" Target="../slideLayouts/slideLayout129.xml"/><Relationship Id="rId78" Type="http://schemas.openxmlformats.org/officeDocument/2006/relationships/slideLayout" Target="../slideLayouts/slideLayout173.xml"/><Relationship Id="rId71" Type="http://schemas.openxmlformats.org/officeDocument/2006/relationships/slideLayout" Target="../slideLayouts/slideLayout166.xml"/><Relationship Id="rId70" Type="http://schemas.openxmlformats.org/officeDocument/2006/relationships/slideLayout" Target="../slideLayouts/slideLayout165.xml"/><Relationship Id="rId37" Type="http://schemas.openxmlformats.org/officeDocument/2006/relationships/slideLayout" Target="../slideLayouts/slideLayout132.xml"/><Relationship Id="rId36" Type="http://schemas.openxmlformats.org/officeDocument/2006/relationships/slideLayout" Target="../slideLayouts/slideLayout131.xml"/><Relationship Id="rId39" Type="http://schemas.openxmlformats.org/officeDocument/2006/relationships/slideLayout" Target="../slideLayouts/slideLayout134.xml"/><Relationship Id="rId38" Type="http://schemas.openxmlformats.org/officeDocument/2006/relationships/slideLayout" Target="../slideLayouts/slideLayout133.xml"/><Relationship Id="rId62" Type="http://schemas.openxmlformats.org/officeDocument/2006/relationships/slideLayout" Target="../slideLayouts/slideLayout157.xml"/><Relationship Id="rId61" Type="http://schemas.openxmlformats.org/officeDocument/2006/relationships/slideLayout" Target="../slideLayouts/slideLayout156.xml"/><Relationship Id="rId20" Type="http://schemas.openxmlformats.org/officeDocument/2006/relationships/slideLayout" Target="../slideLayouts/slideLayout115.xml"/><Relationship Id="rId64" Type="http://schemas.openxmlformats.org/officeDocument/2006/relationships/slideLayout" Target="../slideLayouts/slideLayout159.xml"/><Relationship Id="rId63" Type="http://schemas.openxmlformats.org/officeDocument/2006/relationships/slideLayout" Target="../slideLayouts/slideLayout158.xml"/><Relationship Id="rId22" Type="http://schemas.openxmlformats.org/officeDocument/2006/relationships/slideLayout" Target="../slideLayouts/slideLayout117.xml"/><Relationship Id="rId66" Type="http://schemas.openxmlformats.org/officeDocument/2006/relationships/slideLayout" Target="../slideLayouts/slideLayout161.xml"/><Relationship Id="rId21" Type="http://schemas.openxmlformats.org/officeDocument/2006/relationships/slideLayout" Target="../slideLayouts/slideLayout116.xml"/><Relationship Id="rId65" Type="http://schemas.openxmlformats.org/officeDocument/2006/relationships/slideLayout" Target="../slideLayouts/slideLayout160.xml"/><Relationship Id="rId24" Type="http://schemas.openxmlformats.org/officeDocument/2006/relationships/slideLayout" Target="../slideLayouts/slideLayout119.xml"/><Relationship Id="rId68" Type="http://schemas.openxmlformats.org/officeDocument/2006/relationships/slideLayout" Target="../slideLayouts/slideLayout163.xml"/><Relationship Id="rId23" Type="http://schemas.openxmlformats.org/officeDocument/2006/relationships/slideLayout" Target="../slideLayouts/slideLayout118.xml"/><Relationship Id="rId67" Type="http://schemas.openxmlformats.org/officeDocument/2006/relationships/slideLayout" Target="../slideLayouts/slideLayout162.xml"/><Relationship Id="rId60" Type="http://schemas.openxmlformats.org/officeDocument/2006/relationships/slideLayout" Target="../slideLayouts/slideLayout155.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69" Type="http://schemas.openxmlformats.org/officeDocument/2006/relationships/slideLayout" Target="../slideLayouts/slideLayout164.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29" Type="http://schemas.openxmlformats.org/officeDocument/2006/relationships/slideLayout" Target="../slideLayouts/slideLayout124.xml"/><Relationship Id="rId51" Type="http://schemas.openxmlformats.org/officeDocument/2006/relationships/slideLayout" Target="../slideLayouts/slideLayout146.xml"/><Relationship Id="rId95" Type="http://schemas.openxmlformats.org/officeDocument/2006/relationships/slideLayout" Target="../slideLayouts/slideLayout190.xml"/><Relationship Id="rId50" Type="http://schemas.openxmlformats.org/officeDocument/2006/relationships/slideLayout" Target="../slideLayouts/slideLayout145.xml"/><Relationship Id="rId94" Type="http://schemas.openxmlformats.org/officeDocument/2006/relationships/slideLayout" Target="../slideLayouts/slideLayout189.xml"/><Relationship Id="rId53" Type="http://schemas.openxmlformats.org/officeDocument/2006/relationships/slideLayout" Target="../slideLayouts/slideLayout148.xml"/><Relationship Id="rId52" Type="http://schemas.openxmlformats.org/officeDocument/2006/relationships/slideLayout" Target="../slideLayouts/slideLayout147.xml"/><Relationship Id="rId96" Type="http://schemas.openxmlformats.org/officeDocument/2006/relationships/theme" Target="../theme/theme2.xml"/><Relationship Id="rId11" Type="http://schemas.openxmlformats.org/officeDocument/2006/relationships/slideLayout" Target="../slideLayouts/slideLayout106.xml"/><Relationship Id="rId55" Type="http://schemas.openxmlformats.org/officeDocument/2006/relationships/slideLayout" Target="../slideLayouts/slideLayout150.xml"/><Relationship Id="rId10" Type="http://schemas.openxmlformats.org/officeDocument/2006/relationships/slideLayout" Target="../slideLayouts/slideLayout105.xml"/><Relationship Id="rId54" Type="http://schemas.openxmlformats.org/officeDocument/2006/relationships/slideLayout" Target="../slideLayouts/slideLayout149.xml"/><Relationship Id="rId13" Type="http://schemas.openxmlformats.org/officeDocument/2006/relationships/slideLayout" Target="../slideLayouts/slideLayout108.xml"/><Relationship Id="rId57" Type="http://schemas.openxmlformats.org/officeDocument/2006/relationships/slideLayout" Target="../slideLayouts/slideLayout152.xml"/><Relationship Id="rId12" Type="http://schemas.openxmlformats.org/officeDocument/2006/relationships/slideLayout" Target="../slideLayouts/slideLayout107.xml"/><Relationship Id="rId56" Type="http://schemas.openxmlformats.org/officeDocument/2006/relationships/slideLayout" Target="../slideLayouts/slideLayout151.xml"/><Relationship Id="rId91" Type="http://schemas.openxmlformats.org/officeDocument/2006/relationships/slideLayout" Target="../slideLayouts/slideLayout186.xml"/><Relationship Id="rId90" Type="http://schemas.openxmlformats.org/officeDocument/2006/relationships/slideLayout" Target="../slideLayouts/slideLayout185.xml"/><Relationship Id="rId93" Type="http://schemas.openxmlformats.org/officeDocument/2006/relationships/slideLayout" Target="../slideLayouts/slideLayout188.xml"/><Relationship Id="rId92" Type="http://schemas.openxmlformats.org/officeDocument/2006/relationships/slideLayout" Target="../slideLayouts/slideLayout187.xml"/><Relationship Id="rId15" Type="http://schemas.openxmlformats.org/officeDocument/2006/relationships/slideLayout" Target="../slideLayouts/slideLayout110.xml"/><Relationship Id="rId59" Type="http://schemas.openxmlformats.org/officeDocument/2006/relationships/slideLayout" Target="../slideLayouts/slideLayout154.xml"/><Relationship Id="rId14" Type="http://schemas.openxmlformats.org/officeDocument/2006/relationships/slideLayout" Target="../slideLayouts/slideLayout109.xml"/><Relationship Id="rId58" Type="http://schemas.openxmlformats.org/officeDocument/2006/relationships/slideLayout" Target="../slideLayouts/slideLayout153.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30.xml"/><Relationship Id="rId84" Type="http://schemas.openxmlformats.org/officeDocument/2006/relationships/slideLayout" Target="../slideLayouts/slideLayout274.xml"/><Relationship Id="rId83" Type="http://schemas.openxmlformats.org/officeDocument/2006/relationships/slideLayout" Target="../slideLayouts/slideLayout273.xml"/><Relationship Id="rId42" Type="http://schemas.openxmlformats.org/officeDocument/2006/relationships/slideLayout" Target="../slideLayouts/slideLayout232.xml"/><Relationship Id="rId86" Type="http://schemas.openxmlformats.org/officeDocument/2006/relationships/slideLayout" Target="../slideLayouts/slideLayout276.xml"/><Relationship Id="rId41" Type="http://schemas.openxmlformats.org/officeDocument/2006/relationships/slideLayout" Target="../slideLayouts/slideLayout231.xml"/><Relationship Id="rId85" Type="http://schemas.openxmlformats.org/officeDocument/2006/relationships/slideLayout" Target="../slideLayouts/slideLayout275.xml"/><Relationship Id="rId44" Type="http://schemas.openxmlformats.org/officeDocument/2006/relationships/slideLayout" Target="../slideLayouts/slideLayout234.xml"/><Relationship Id="rId88" Type="http://schemas.openxmlformats.org/officeDocument/2006/relationships/slideLayout" Target="../slideLayouts/slideLayout278.xml"/><Relationship Id="rId43" Type="http://schemas.openxmlformats.org/officeDocument/2006/relationships/slideLayout" Target="../slideLayouts/slideLayout233.xml"/><Relationship Id="rId87" Type="http://schemas.openxmlformats.org/officeDocument/2006/relationships/slideLayout" Target="../slideLayouts/slideLayout277.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89" Type="http://schemas.openxmlformats.org/officeDocument/2006/relationships/slideLayout" Target="../slideLayouts/slideLayout279.xml"/><Relationship Id="rId80" Type="http://schemas.openxmlformats.org/officeDocument/2006/relationships/slideLayout" Target="../slideLayouts/slideLayout270.xml"/><Relationship Id="rId82" Type="http://schemas.openxmlformats.org/officeDocument/2006/relationships/slideLayout" Target="../slideLayouts/slideLayout272.xml"/><Relationship Id="rId81" Type="http://schemas.openxmlformats.org/officeDocument/2006/relationships/slideLayout" Target="../slideLayouts/slideLayout271.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73" Type="http://schemas.openxmlformats.org/officeDocument/2006/relationships/slideLayout" Target="../slideLayouts/slideLayout263.xml"/><Relationship Id="rId72" Type="http://schemas.openxmlformats.org/officeDocument/2006/relationships/slideLayout" Target="../slideLayouts/slideLayout262.xml"/><Relationship Id="rId31" Type="http://schemas.openxmlformats.org/officeDocument/2006/relationships/slideLayout" Target="../slideLayouts/slideLayout221.xml"/><Relationship Id="rId75" Type="http://schemas.openxmlformats.org/officeDocument/2006/relationships/slideLayout" Target="../slideLayouts/slideLayout265.xml"/><Relationship Id="rId30" Type="http://schemas.openxmlformats.org/officeDocument/2006/relationships/slideLayout" Target="../slideLayouts/slideLayout220.xml"/><Relationship Id="rId74" Type="http://schemas.openxmlformats.org/officeDocument/2006/relationships/slideLayout" Target="../slideLayouts/slideLayout264.xml"/><Relationship Id="rId33" Type="http://schemas.openxmlformats.org/officeDocument/2006/relationships/slideLayout" Target="../slideLayouts/slideLayout223.xml"/><Relationship Id="rId77" Type="http://schemas.openxmlformats.org/officeDocument/2006/relationships/slideLayout" Target="../slideLayouts/slideLayout267.xml"/><Relationship Id="rId32" Type="http://schemas.openxmlformats.org/officeDocument/2006/relationships/slideLayout" Target="../slideLayouts/slideLayout222.xml"/><Relationship Id="rId76" Type="http://schemas.openxmlformats.org/officeDocument/2006/relationships/slideLayout" Target="../slideLayouts/slideLayout266.xml"/><Relationship Id="rId35" Type="http://schemas.openxmlformats.org/officeDocument/2006/relationships/slideLayout" Target="../slideLayouts/slideLayout225.xml"/><Relationship Id="rId79" Type="http://schemas.openxmlformats.org/officeDocument/2006/relationships/slideLayout" Target="../slideLayouts/slideLayout269.xml"/><Relationship Id="rId34" Type="http://schemas.openxmlformats.org/officeDocument/2006/relationships/slideLayout" Target="../slideLayouts/slideLayout224.xml"/><Relationship Id="rId78" Type="http://schemas.openxmlformats.org/officeDocument/2006/relationships/slideLayout" Target="../slideLayouts/slideLayout268.xml"/><Relationship Id="rId71" Type="http://schemas.openxmlformats.org/officeDocument/2006/relationships/slideLayout" Target="../slideLayouts/slideLayout261.xml"/><Relationship Id="rId70" Type="http://schemas.openxmlformats.org/officeDocument/2006/relationships/slideLayout" Target="../slideLayouts/slideLayout260.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20" Type="http://schemas.openxmlformats.org/officeDocument/2006/relationships/slideLayout" Target="../slideLayouts/slideLayout210.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22" Type="http://schemas.openxmlformats.org/officeDocument/2006/relationships/slideLayout" Target="../slideLayouts/slideLayout212.xml"/><Relationship Id="rId66" Type="http://schemas.openxmlformats.org/officeDocument/2006/relationships/slideLayout" Target="../slideLayouts/slideLayout256.xml"/><Relationship Id="rId21" Type="http://schemas.openxmlformats.org/officeDocument/2006/relationships/slideLayout" Target="../slideLayouts/slideLayout211.xml"/><Relationship Id="rId65" Type="http://schemas.openxmlformats.org/officeDocument/2006/relationships/slideLayout" Target="../slideLayouts/slideLayout255.xml"/><Relationship Id="rId24" Type="http://schemas.openxmlformats.org/officeDocument/2006/relationships/slideLayout" Target="../slideLayouts/slideLayout214.xml"/><Relationship Id="rId68" Type="http://schemas.openxmlformats.org/officeDocument/2006/relationships/slideLayout" Target="../slideLayouts/slideLayout258.xml"/><Relationship Id="rId23" Type="http://schemas.openxmlformats.org/officeDocument/2006/relationships/slideLayout" Target="../slideLayouts/slideLayout213.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69" Type="http://schemas.openxmlformats.org/officeDocument/2006/relationships/slideLayout" Target="../slideLayouts/slideLayout25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51" Type="http://schemas.openxmlformats.org/officeDocument/2006/relationships/slideLayout" Target="../slideLayouts/slideLayout241.xml"/><Relationship Id="rId95" Type="http://schemas.openxmlformats.org/officeDocument/2006/relationships/slideLayout" Target="../slideLayouts/slideLayout285.xml"/><Relationship Id="rId50" Type="http://schemas.openxmlformats.org/officeDocument/2006/relationships/slideLayout" Target="../slideLayouts/slideLayout240.xml"/><Relationship Id="rId94" Type="http://schemas.openxmlformats.org/officeDocument/2006/relationships/slideLayout" Target="../slideLayouts/slideLayout284.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96" Type="http://schemas.openxmlformats.org/officeDocument/2006/relationships/theme" Target="../theme/theme3.xml"/><Relationship Id="rId11" Type="http://schemas.openxmlformats.org/officeDocument/2006/relationships/slideLayout" Target="../slideLayouts/slideLayout201.xml"/><Relationship Id="rId55" Type="http://schemas.openxmlformats.org/officeDocument/2006/relationships/slideLayout" Target="../slideLayouts/slideLayout245.xml"/><Relationship Id="rId10" Type="http://schemas.openxmlformats.org/officeDocument/2006/relationships/slideLayout" Target="../slideLayouts/slideLayout200.xml"/><Relationship Id="rId54" Type="http://schemas.openxmlformats.org/officeDocument/2006/relationships/slideLayout" Target="../slideLayouts/slideLayout244.xml"/><Relationship Id="rId13" Type="http://schemas.openxmlformats.org/officeDocument/2006/relationships/slideLayout" Target="../slideLayouts/slideLayout203.xml"/><Relationship Id="rId57" Type="http://schemas.openxmlformats.org/officeDocument/2006/relationships/slideLayout" Target="../slideLayouts/slideLayout247.xml"/><Relationship Id="rId12" Type="http://schemas.openxmlformats.org/officeDocument/2006/relationships/slideLayout" Target="../slideLayouts/slideLayout202.xml"/><Relationship Id="rId56" Type="http://schemas.openxmlformats.org/officeDocument/2006/relationships/slideLayout" Target="../slideLayouts/slideLayout246.xml"/><Relationship Id="rId91" Type="http://schemas.openxmlformats.org/officeDocument/2006/relationships/slideLayout" Target="../slideLayouts/slideLayout281.xml"/><Relationship Id="rId90" Type="http://schemas.openxmlformats.org/officeDocument/2006/relationships/slideLayout" Target="../slideLayouts/slideLayout280.xml"/><Relationship Id="rId93" Type="http://schemas.openxmlformats.org/officeDocument/2006/relationships/slideLayout" Target="../slideLayouts/slideLayout283.xml"/><Relationship Id="rId92" Type="http://schemas.openxmlformats.org/officeDocument/2006/relationships/slideLayout" Target="../slideLayouts/slideLayout282.xml"/><Relationship Id="rId15" Type="http://schemas.openxmlformats.org/officeDocument/2006/relationships/slideLayout" Target="../slideLayouts/slideLayout205.xml"/><Relationship Id="rId59" Type="http://schemas.openxmlformats.org/officeDocument/2006/relationships/slideLayout" Target="../slideLayouts/slideLayout249.xml"/><Relationship Id="rId14" Type="http://schemas.openxmlformats.org/officeDocument/2006/relationships/slideLayout" Target="../slideLayouts/slideLayout204.xml"/><Relationship Id="rId58" Type="http://schemas.openxmlformats.org/officeDocument/2006/relationships/slideLayout" Target="../slideLayouts/slideLayout24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8"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0" name="Shape 570"/>
        <p:cNvGrpSpPr/>
        <p:nvPr/>
      </p:nvGrpSpPr>
      <p:grpSpPr>
        <a:xfrm>
          <a:off x="0" y="0"/>
          <a:ext cx="0" cy="0"/>
          <a:chOff x="0" y="0"/>
          <a:chExt cx="0" cy="0"/>
        </a:xfrm>
      </p:grpSpPr>
      <p:sp>
        <p:nvSpPr>
          <p:cNvPr id="571" name="Google Shape;571;g15618c7f428_0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2" name="Google Shape;572;g15618c7f428_0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573" name="Google Shape;573;g15618c7f428_0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 id="2147483798" r:id="rId54"/>
    <p:sldLayoutId id="2147483799" r:id="rId55"/>
    <p:sldLayoutId id="2147483800" r:id="rId56"/>
    <p:sldLayoutId id="2147483801" r:id="rId57"/>
    <p:sldLayoutId id="2147483802" r:id="rId58"/>
    <p:sldLayoutId id="2147483803" r:id="rId59"/>
    <p:sldLayoutId id="2147483804" r:id="rId60"/>
    <p:sldLayoutId id="2147483805" r:id="rId61"/>
    <p:sldLayoutId id="2147483806" r:id="rId62"/>
    <p:sldLayoutId id="2147483807" r:id="rId63"/>
    <p:sldLayoutId id="2147483808" r:id="rId64"/>
    <p:sldLayoutId id="2147483809" r:id="rId65"/>
    <p:sldLayoutId id="2147483810" r:id="rId66"/>
    <p:sldLayoutId id="2147483811" r:id="rId67"/>
    <p:sldLayoutId id="2147483812" r:id="rId68"/>
    <p:sldLayoutId id="2147483813" r:id="rId69"/>
    <p:sldLayoutId id="2147483814" r:id="rId70"/>
    <p:sldLayoutId id="2147483815" r:id="rId71"/>
    <p:sldLayoutId id="2147483816" r:id="rId72"/>
    <p:sldLayoutId id="2147483817" r:id="rId73"/>
    <p:sldLayoutId id="2147483818" r:id="rId74"/>
    <p:sldLayoutId id="2147483819" r:id="rId75"/>
    <p:sldLayoutId id="2147483820" r:id="rId76"/>
    <p:sldLayoutId id="2147483821" r:id="rId77"/>
    <p:sldLayoutId id="2147483822" r:id="rId78"/>
    <p:sldLayoutId id="2147483823" r:id="rId79"/>
    <p:sldLayoutId id="2147483824" r:id="rId80"/>
    <p:sldLayoutId id="2147483825" r:id="rId81"/>
    <p:sldLayoutId id="2147483826" r:id="rId82"/>
    <p:sldLayoutId id="2147483827" r:id="rId83"/>
    <p:sldLayoutId id="2147483828" r:id="rId84"/>
    <p:sldLayoutId id="2147483829" r:id="rId85"/>
    <p:sldLayoutId id="2147483830" r:id="rId86"/>
    <p:sldLayoutId id="2147483831" r:id="rId87"/>
    <p:sldLayoutId id="2147483832" r:id="rId88"/>
    <p:sldLayoutId id="2147483833" r:id="rId89"/>
    <p:sldLayoutId id="2147483834" r:id="rId90"/>
    <p:sldLayoutId id="2147483835" r:id="rId91"/>
    <p:sldLayoutId id="2147483836" r:id="rId92"/>
    <p:sldLayoutId id="2147483837" r:id="rId93"/>
    <p:sldLayoutId id="2147483838" r:id="rId94"/>
    <p:sldLayoutId id="2147483839"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5" name="Shape 1135"/>
        <p:cNvGrpSpPr/>
        <p:nvPr/>
      </p:nvGrpSpPr>
      <p:grpSpPr>
        <a:xfrm>
          <a:off x="0" y="0"/>
          <a:ext cx="0" cy="0"/>
          <a:chOff x="0" y="0"/>
          <a:chExt cx="0" cy="0"/>
        </a:xfrm>
      </p:grpSpPr>
      <p:sp>
        <p:nvSpPr>
          <p:cNvPr id="1136" name="Google Shape;1136;g15396a9d1b2_0_5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37" name="Google Shape;1137;g15396a9d1b2_0_5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1138" name="Google Shape;1138;g15396a9d1b2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 id="2147483892" r:id="rId52"/>
    <p:sldLayoutId id="2147483893" r:id="rId53"/>
    <p:sldLayoutId id="2147483894" r:id="rId54"/>
    <p:sldLayoutId id="2147483895" r:id="rId55"/>
    <p:sldLayoutId id="2147483896" r:id="rId56"/>
    <p:sldLayoutId id="2147483897" r:id="rId57"/>
    <p:sldLayoutId id="2147483898" r:id="rId58"/>
    <p:sldLayoutId id="2147483899" r:id="rId59"/>
    <p:sldLayoutId id="2147483900" r:id="rId60"/>
    <p:sldLayoutId id="2147483901" r:id="rId61"/>
    <p:sldLayoutId id="2147483902" r:id="rId62"/>
    <p:sldLayoutId id="2147483903" r:id="rId63"/>
    <p:sldLayoutId id="2147483904" r:id="rId64"/>
    <p:sldLayoutId id="2147483905" r:id="rId65"/>
    <p:sldLayoutId id="2147483906" r:id="rId66"/>
    <p:sldLayoutId id="2147483907" r:id="rId67"/>
    <p:sldLayoutId id="2147483908" r:id="rId68"/>
    <p:sldLayoutId id="2147483909" r:id="rId69"/>
    <p:sldLayoutId id="2147483910" r:id="rId70"/>
    <p:sldLayoutId id="2147483911" r:id="rId71"/>
    <p:sldLayoutId id="2147483912" r:id="rId72"/>
    <p:sldLayoutId id="2147483913" r:id="rId73"/>
    <p:sldLayoutId id="2147483914" r:id="rId74"/>
    <p:sldLayoutId id="2147483915" r:id="rId75"/>
    <p:sldLayoutId id="2147483916" r:id="rId76"/>
    <p:sldLayoutId id="2147483917" r:id="rId77"/>
    <p:sldLayoutId id="2147483918" r:id="rId78"/>
    <p:sldLayoutId id="2147483919" r:id="rId79"/>
    <p:sldLayoutId id="2147483920" r:id="rId80"/>
    <p:sldLayoutId id="2147483921" r:id="rId81"/>
    <p:sldLayoutId id="2147483922" r:id="rId82"/>
    <p:sldLayoutId id="2147483923" r:id="rId83"/>
    <p:sldLayoutId id="2147483924" r:id="rId84"/>
    <p:sldLayoutId id="2147483925" r:id="rId85"/>
    <p:sldLayoutId id="2147483926" r:id="rId86"/>
    <p:sldLayoutId id="2147483927" r:id="rId87"/>
    <p:sldLayoutId id="2147483928" r:id="rId88"/>
    <p:sldLayoutId id="2147483929" r:id="rId89"/>
    <p:sldLayoutId id="2147483930" r:id="rId90"/>
    <p:sldLayoutId id="2147483931" r:id="rId91"/>
    <p:sldLayoutId id="2147483932" r:id="rId92"/>
    <p:sldLayoutId id="2147483933" r:id="rId93"/>
    <p:sldLayoutId id="2147483934" r:id="rId94"/>
    <p:sldLayoutId id="2147483935"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dev.to/unseenwizzard/learn-git-concepts-not-commands-4gj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54.png"/><Relationship Id="rId9" Type="http://schemas.openxmlformats.org/officeDocument/2006/relationships/hyperlink" Target="http://www.youtube.com/watch?v=u_2MJHcn5AY" TargetMode="External"/><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47.png"/><Relationship Id="rId8" Type="http://schemas.openxmlformats.org/officeDocument/2006/relationships/image" Target="../media/image50.gif"/><Relationship Id="rId10" Type="http://schemas.openxmlformats.org/officeDocument/2006/relationships/image" Target="../media/image5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streamlit.io/clou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drive.google.com/file/d/1nYNaV851OU0MSS_NNZ6LQds3KgBru9wP/view" TargetMode="External"/><Relationship Id="rId4" Type="http://schemas.openxmlformats.org/officeDocument/2006/relationships/image" Target="../media/image4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huggingface.co/" TargetMode="External"/><Relationship Id="rId4" Type="http://schemas.openxmlformats.org/officeDocument/2006/relationships/hyperlink" Target="https://huggingface.co/spac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docs.github.com/en/repositories/working-with-files/managing-large-files/installing-git-large-file-stora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hdsr.mitpress.mit.edu/user/thomas-davenport" TargetMode="External"/><Relationship Id="rId4" Type="http://schemas.openxmlformats.org/officeDocument/2006/relationships/hyperlink" Target="https://hdsr.mitpress.mit.edu/user/katie-malon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g153a530fcd8_0_116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776" name="Google Shape;1776;g153a530fcd8_0_1162"/>
          <p:cNvSpPr txBox="1"/>
          <p:nvPr/>
        </p:nvSpPr>
        <p:spPr>
          <a:xfrm>
            <a:off x="417650" y="427300"/>
            <a:ext cx="8366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000" u="none" cap="none" strike="noStrike">
                <a:solidFill>
                  <a:schemeClr val="accent1"/>
                </a:solidFill>
                <a:latin typeface="Saira"/>
                <a:ea typeface="Saira"/>
                <a:cs typeface="Saira"/>
                <a:sym typeface="Saira"/>
              </a:rPr>
              <a:t>What tools should I know for prototyping and deployment to prod?</a:t>
            </a:r>
            <a:endParaRPr b="0" i="0" sz="1800" u="none" cap="none" strike="noStrike">
              <a:solidFill>
                <a:srgbClr val="000000"/>
              </a:solidFill>
              <a:latin typeface="Arial"/>
              <a:ea typeface="Arial"/>
              <a:cs typeface="Arial"/>
              <a:sym typeface="Arial"/>
            </a:endParaRPr>
          </a:p>
        </p:txBody>
      </p:sp>
      <p:sp>
        <p:nvSpPr>
          <p:cNvPr id="1777" name="Google Shape;1777;g153a530fcd8_0_1162"/>
          <p:cNvSpPr txBox="1"/>
          <p:nvPr/>
        </p:nvSpPr>
        <p:spPr>
          <a:xfrm>
            <a:off x="417650" y="1171050"/>
            <a:ext cx="41544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prototyping a web app, you must be comfortable working with the following (knowing the basics is enough):</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terminal</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text editors (Sublime, PyCharm, VS Code)</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Jupyter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deploying to prod, you need to know all of the above plus the following:</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deployment platform (Streamlit </a:t>
            </a:r>
            <a:r>
              <a:rPr lang="en-GB">
                <a:latin typeface="Saira"/>
                <a:ea typeface="Saira"/>
                <a:cs typeface="Saira"/>
                <a:sym typeface="Saira"/>
              </a:rPr>
              <a:t>Cloud or Hugging Face Spaces</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deployment files (Procfile and .sh files)</a:t>
            </a:r>
            <a:endParaRPr b="0" i="0" sz="1400" u="none" cap="none" strike="noStrike">
              <a:solidFill>
                <a:srgbClr val="000000"/>
              </a:solidFill>
              <a:latin typeface="Saira"/>
              <a:ea typeface="Saira"/>
              <a:cs typeface="Saira"/>
              <a:sym typeface="Saira"/>
            </a:endParaRPr>
          </a:p>
          <a:p>
            <a:pPr indent="-317500" lvl="0" marL="457200" marR="0" rtl="0" algn="just">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git </a:t>
            </a:r>
            <a:endParaRPr b="0" i="0" sz="1400" u="none" cap="none" strike="noStrike">
              <a:solidFill>
                <a:srgbClr val="000000"/>
              </a:solidFill>
              <a:latin typeface="Saira"/>
              <a:ea typeface="Saira"/>
              <a:cs typeface="Saira"/>
              <a:sym typeface="Saira"/>
            </a:endParaRPr>
          </a:p>
        </p:txBody>
      </p:sp>
      <p:pic>
        <p:nvPicPr>
          <p:cNvPr id="1778" name="Google Shape;1778;g153a530fcd8_0_1162"/>
          <p:cNvPicPr preferRelativeResize="0"/>
          <p:nvPr/>
        </p:nvPicPr>
        <p:blipFill rotWithShape="1">
          <a:blip r:embed="rId3">
            <a:alphaModFix/>
          </a:blip>
          <a:srcRect b="0" l="0" r="0" t="0"/>
          <a:stretch/>
        </p:blipFill>
        <p:spPr>
          <a:xfrm>
            <a:off x="4855750" y="1561250"/>
            <a:ext cx="3928001" cy="263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g153a530fcd8_0_1169"/>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03 </a:t>
            </a:r>
            <a:endParaRPr/>
          </a:p>
          <a:p>
            <a:pPr indent="0" lvl="0" marL="0" rtl="0" algn="l">
              <a:lnSpc>
                <a:spcPct val="80000"/>
              </a:lnSpc>
              <a:spcBef>
                <a:spcPts val="0"/>
              </a:spcBef>
              <a:spcAft>
                <a:spcPts val="0"/>
              </a:spcAft>
              <a:buSzPts val="3000"/>
              <a:buNone/>
            </a:pPr>
            <a:r>
              <a:rPr lang="en-GB"/>
              <a:t>INTRODUCTION </a:t>
            </a:r>
            <a:endParaRPr/>
          </a:p>
          <a:p>
            <a:pPr indent="0" lvl="0" marL="0" rtl="0" algn="l">
              <a:lnSpc>
                <a:spcPct val="80000"/>
              </a:lnSpc>
              <a:spcBef>
                <a:spcPts val="0"/>
              </a:spcBef>
              <a:spcAft>
                <a:spcPts val="0"/>
              </a:spcAft>
              <a:buSzPts val="3000"/>
              <a:buNone/>
            </a:pPr>
            <a:r>
              <a:rPr lang="en-GB"/>
              <a:t>TO </a:t>
            </a:r>
            <a:endParaRPr/>
          </a:p>
          <a:p>
            <a:pPr indent="0" lvl="0" marL="0" rtl="0" algn="l">
              <a:lnSpc>
                <a:spcPct val="80000"/>
              </a:lnSpc>
              <a:spcBef>
                <a:spcPts val="0"/>
              </a:spcBef>
              <a:spcAft>
                <a:spcPts val="0"/>
              </a:spcAft>
              <a:buSzPts val="3000"/>
              <a:buNone/>
            </a:pPr>
            <a:r>
              <a:rPr lang="en-GB"/>
              <a:t>GITHUB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g14b30de0559_0_14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789" name="Google Shape;1789;g14b30de0559_0_146"/>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Before Git…</a:t>
            </a:r>
            <a:endParaRPr b="0" i="0" sz="2300" u="none" cap="none" strike="noStrike">
              <a:solidFill>
                <a:srgbClr val="000000"/>
              </a:solidFill>
              <a:latin typeface="Arial"/>
              <a:ea typeface="Arial"/>
              <a:cs typeface="Arial"/>
              <a:sym typeface="Arial"/>
            </a:endParaRPr>
          </a:p>
        </p:txBody>
      </p:sp>
      <p:sp>
        <p:nvSpPr>
          <p:cNvPr id="1790" name="Google Shape;1790;g14b30de0559_0_146"/>
          <p:cNvSpPr txBox="1"/>
          <p:nvPr/>
        </p:nvSpPr>
        <p:spPr>
          <a:xfrm>
            <a:off x="417625" y="2571750"/>
            <a:ext cx="80211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Say, we have three people working on a single code base: Person A, Person B and Person C.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Person A added some features in the code base. After adding the features, she sent her code to Person B via email to review her code. While Person B is reviewing the code, Person A found a bug in her code so she decided to change it. While all of these are happening, Person C is developing a whole new feature.</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1600"/>
              </a:spcAft>
              <a:buClr>
                <a:srgbClr val="000000"/>
              </a:buClr>
              <a:buSzPts val="1400"/>
              <a:buFont typeface="Arial"/>
              <a:buNone/>
            </a:pPr>
            <a:r>
              <a:rPr b="0" i="0" lang="en-GB" sz="1400" u="none" cap="none" strike="noStrike">
                <a:solidFill>
                  <a:srgbClr val="000000"/>
                </a:solidFill>
                <a:latin typeface="Saira"/>
                <a:ea typeface="Saira"/>
                <a:cs typeface="Saira"/>
                <a:sym typeface="Saira"/>
              </a:rPr>
              <a:t>How would they merge their codes? Git is an answer to these complexities.</a:t>
            </a:r>
            <a:endParaRPr b="0" i="0" sz="1400" u="none" cap="none" strike="noStrike">
              <a:solidFill>
                <a:srgbClr val="000000"/>
              </a:solidFill>
              <a:latin typeface="Saira"/>
              <a:ea typeface="Saira"/>
              <a:cs typeface="Saira"/>
              <a:sym typeface="Saira"/>
            </a:endParaRPr>
          </a:p>
        </p:txBody>
      </p:sp>
      <p:pic>
        <p:nvPicPr>
          <p:cNvPr id="1791" name="Google Shape;1791;g14b30de0559_0_146"/>
          <p:cNvPicPr preferRelativeResize="0"/>
          <p:nvPr/>
        </p:nvPicPr>
        <p:blipFill rotWithShape="1">
          <a:blip r:embed="rId3">
            <a:alphaModFix/>
          </a:blip>
          <a:srcRect b="0" l="0" r="0" t="0"/>
          <a:stretch/>
        </p:blipFill>
        <p:spPr>
          <a:xfrm>
            <a:off x="2927988" y="996700"/>
            <a:ext cx="3000375" cy="15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g153a530fcd8_0_118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797" name="Google Shape;1797;g153a530fcd8_0_1182"/>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and GitHub</a:t>
            </a:r>
            <a:endParaRPr b="0" i="0" sz="2300" u="none" cap="none" strike="noStrike">
              <a:solidFill>
                <a:srgbClr val="000000"/>
              </a:solidFill>
              <a:latin typeface="Arial"/>
              <a:ea typeface="Arial"/>
              <a:cs typeface="Arial"/>
              <a:sym typeface="Arial"/>
            </a:endParaRPr>
          </a:p>
        </p:txBody>
      </p:sp>
      <p:sp>
        <p:nvSpPr>
          <p:cNvPr id="1798" name="Google Shape;1798;g153a530fcd8_0_1182"/>
          <p:cNvSpPr txBox="1"/>
          <p:nvPr/>
        </p:nvSpPr>
        <p:spPr>
          <a:xfrm>
            <a:off x="417625" y="2571750"/>
            <a:ext cx="8021100" cy="229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GB" sz="1400" u="none" cap="none" strike="noStrike">
                <a:solidFill>
                  <a:srgbClr val="000000"/>
                </a:solidFill>
                <a:latin typeface="Saira"/>
                <a:ea typeface="Saira"/>
                <a:cs typeface="Saira"/>
                <a:sym typeface="Saira"/>
              </a:rPr>
              <a:t>Git</a:t>
            </a:r>
            <a:r>
              <a:rPr b="0" i="0" lang="en-GB" sz="1400" u="none" cap="none" strike="noStrike">
                <a:solidFill>
                  <a:srgbClr val="000000"/>
                </a:solidFill>
                <a:latin typeface="Saira"/>
                <a:ea typeface="Saira"/>
                <a:cs typeface="Saira"/>
                <a:sym typeface="Saira"/>
              </a:rPr>
              <a:t> is a version control system that allows for streamlined collaboration in creating and modifying code bases. In data science and software engineering teams, version control systems allow us to keep track of all the changes in the code base. It makes creating and reviewing code much easier.</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Note that </a:t>
            </a:r>
            <a:r>
              <a:rPr b="1" i="0" lang="en-GB" sz="1400" u="none" cap="none" strike="noStrike">
                <a:solidFill>
                  <a:srgbClr val="000000"/>
                </a:solidFill>
                <a:latin typeface="Saira"/>
                <a:ea typeface="Saira"/>
                <a:cs typeface="Saira"/>
                <a:sym typeface="Saira"/>
              </a:rPr>
              <a:t>Git is different from GitHub</a:t>
            </a:r>
            <a:r>
              <a:rPr b="0" i="0" lang="en-GB" sz="1400" u="none" cap="none" strike="noStrike">
                <a:solidFill>
                  <a:srgbClr val="000000"/>
                </a:solidFill>
                <a:latin typeface="Saira"/>
                <a:ea typeface="Saira"/>
                <a:cs typeface="Saira"/>
                <a:sym typeface="Saira"/>
              </a:rPr>
              <a:t>. Git is a version control system while GitHub is a cloud-based hosting service. Fun fact: Linus Torvalds, the creator of Linux, also created Git!</a:t>
            </a:r>
            <a:endParaRPr b="0" i="0" sz="2400"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pic>
        <p:nvPicPr>
          <p:cNvPr id="1799" name="Google Shape;1799;g153a530fcd8_0_1182"/>
          <p:cNvPicPr preferRelativeResize="0"/>
          <p:nvPr/>
        </p:nvPicPr>
        <p:blipFill rotWithShape="1">
          <a:blip r:embed="rId3">
            <a:alphaModFix/>
          </a:blip>
          <a:srcRect b="0" l="0" r="0" t="0"/>
          <a:stretch/>
        </p:blipFill>
        <p:spPr>
          <a:xfrm>
            <a:off x="3080634" y="996700"/>
            <a:ext cx="2695091" cy="1515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g153a530fcd8_0_1190"/>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05" name="Google Shape;1805;g153a530fcd8_0_1190"/>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Basic git concepts</a:t>
            </a:r>
            <a:endParaRPr b="0" i="0" sz="2300" u="none" cap="none" strike="noStrike">
              <a:solidFill>
                <a:srgbClr val="000000"/>
              </a:solidFill>
              <a:latin typeface="Arial"/>
              <a:ea typeface="Arial"/>
              <a:cs typeface="Arial"/>
              <a:sym typeface="Arial"/>
            </a:endParaRPr>
          </a:p>
        </p:txBody>
      </p:sp>
      <p:pic>
        <p:nvPicPr>
          <p:cNvPr id="1806" name="Google Shape;1806;g153a530fcd8_0_1190"/>
          <p:cNvPicPr preferRelativeResize="0"/>
          <p:nvPr/>
        </p:nvPicPr>
        <p:blipFill rotWithShape="1">
          <a:blip r:embed="rId3">
            <a:alphaModFix/>
          </a:blip>
          <a:srcRect b="0" l="0" r="0" t="0"/>
          <a:stretch/>
        </p:blipFill>
        <p:spPr>
          <a:xfrm>
            <a:off x="1018788" y="1171050"/>
            <a:ext cx="7163825" cy="3565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g153a530fcd8_0_1198"/>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12" name="Google Shape;1812;g153a530fcd8_0_1198"/>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Basic git concepts</a:t>
            </a:r>
            <a:endParaRPr b="0" i="0" sz="2300" u="none" cap="none" strike="noStrike">
              <a:solidFill>
                <a:srgbClr val="000000"/>
              </a:solidFill>
              <a:latin typeface="Arial"/>
              <a:ea typeface="Arial"/>
              <a:cs typeface="Arial"/>
              <a:sym typeface="Arial"/>
            </a:endParaRPr>
          </a:p>
        </p:txBody>
      </p:sp>
      <p:sp>
        <p:nvSpPr>
          <p:cNvPr id="1813" name="Google Shape;1813;g153a530fcd8_0_1198"/>
          <p:cNvSpPr txBox="1"/>
          <p:nvPr/>
        </p:nvSpPr>
        <p:spPr>
          <a:xfrm>
            <a:off x="417650" y="1236075"/>
            <a:ext cx="7719600" cy="2502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GB" sz="1400" u="none" cap="none" strike="noStrike">
                <a:solidFill>
                  <a:srgbClr val="000000"/>
                </a:solidFill>
                <a:latin typeface="Saira"/>
                <a:ea typeface="Saira"/>
                <a:cs typeface="Saira"/>
                <a:sym typeface="Saira"/>
              </a:rPr>
              <a:t>Remote repository </a:t>
            </a:r>
            <a:r>
              <a:rPr b="0" i="0" lang="en-GB" sz="1400" u="none" cap="none" strike="noStrike">
                <a:solidFill>
                  <a:srgbClr val="000000"/>
                </a:solidFill>
                <a:latin typeface="Saira"/>
                <a:ea typeface="Saira"/>
                <a:cs typeface="Saira"/>
                <a:sym typeface="Saira"/>
              </a:rPr>
              <a:t>is where the files are in a remote server that can be accessible by other people.</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chemeClr val="dk1"/>
              </a:buClr>
              <a:buSzPts val="1100"/>
              <a:buFont typeface="Arial"/>
              <a:buNone/>
            </a:pPr>
            <a:r>
              <a:rPr b="1" i="0" lang="en-GB" sz="1400" u="none" cap="none" strike="noStrike">
                <a:solidFill>
                  <a:srgbClr val="000000"/>
                </a:solidFill>
                <a:latin typeface="Saira"/>
                <a:ea typeface="Saira"/>
                <a:cs typeface="Saira"/>
                <a:sym typeface="Saira"/>
              </a:rPr>
              <a:t>Local repository</a:t>
            </a:r>
            <a:r>
              <a:rPr b="0" i="0" lang="en-GB" sz="1400" u="none" cap="none" strike="noStrike">
                <a:solidFill>
                  <a:srgbClr val="000000"/>
                </a:solidFill>
                <a:latin typeface="Saira"/>
                <a:ea typeface="Saira"/>
                <a:cs typeface="Saira"/>
                <a:sym typeface="Saira"/>
              </a:rPr>
              <a:t> is a copy of the remote repository stored in your local machine.</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chemeClr val="dk1"/>
              </a:buClr>
              <a:buSzPts val="1100"/>
              <a:buFont typeface="Arial"/>
              <a:buNone/>
            </a:pPr>
            <a:r>
              <a:rPr b="1" i="0" lang="en-GB" sz="1400" u="none" cap="none" strike="noStrike">
                <a:solidFill>
                  <a:srgbClr val="000000"/>
                </a:solidFill>
                <a:latin typeface="Saira"/>
                <a:ea typeface="Saira"/>
                <a:cs typeface="Saira"/>
                <a:sym typeface="Saira"/>
              </a:rPr>
              <a:t>Working directory</a:t>
            </a:r>
            <a:r>
              <a:rPr b="0" i="0" lang="en-GB" sz="1400" u="none" cap="none" strike="noStrike">
                <a:solidFill>
                  <a:srgbClr val="000000"/>
                </a:solidFill>
                <a:latin typeface="Saira"/>
                <a:ea typeface="Saira"/>
                <a:cs typeface="Saira"/>
                <a:sym typeface="Saira"/>
              </a:rPr>
              <a:t> can be treated as your “workbench”. This is where will you make some changes in your code and your data. If you think your changes are final, then you move those modified files to the </a:t>
            </a:r>
            <a:r>
              <a:rPr b="1" i="0" lang="en-GB" sz="1400" u="none" cap="none" strike="noStrike">
                <a:solidFill>
                  <a:srgbClr val="000000"/>
                </a:solidFill>
                <a:latin typeface="Saira"/>
                <a:ea typeface="Saira"/>
                <a:cs typeface="Saira"/>
                <a:sym typeface="Saira"/>
              </a:rPr>
              <a:t>staging area</a:t>
            </a:r>
            <a:r>
              <a:rPr b="0" i="0" lang="en-GB" sz="1400" u="none" cap="none" strike="noStrike">
                <a:solidFill>
                  <a:srgbClr val="000000"/>
                </a:solidFill>
                <a:latin typeface="Saira"/>
                <a:ea typeface="Saira"/>
                <a:cs typeface="Saira"/>
                <a:sym typeface="Saira"/>
              </a:rPr>
              <a:t> then commit it to the </a:t>
            </a:r>
            <a:r>
              <a:rPr b="1" i="0" lang="en-GB" sz="1400" u="none" cap="none" strike="noStrike">
                <a:solidFill>
                  <a:srgbClr val="000000"/>
                </a:solidFill>
                <a:latin typeface="Saira"/>
                <a:ea typeface="Saira"/>
                <a:cs typeface="Saira"/>
                <a:sym typeface="Saira"/>
              </a:rPr>
              <a:t>local repository</a:t>
            </a:r>
            <a:r>
              <a:rPr b="0" i="0" lang="en-GB" sz="1400" u="none" cap="none" strike="noStrike">
                <a:solidFill>
                  <a:srgbClr val="000000"/>
                </a:solidFill>
                <a:latin typeface="Saira"/>
                <a:ea typeface="Saira"/>
                <a:cs typeface="Saira"/>
                <a:sym typeface="Saira"/>
              </a:rPr>
              <a:t>.</a:t>
            </a:r>
            <a:endParaRPr b="1" i="0" sz="1983" u="none" cap="none" strike="noStrike">
              <a:solidFill>
                <a:srgbClr val="666666"/>
              </a:solidFill>
              <a:latin typeface="Proxima Nova"/>
              <a:ea typeface="Proxima Nova"/>
              <a:cs typeface="Proxima Nova"/>
              <a:sym typeface="Proxima Nov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g153a530fcd8_0_120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19" name="Google Shape;1819;g153a530fcd8_0_120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Basic git concepts</a:t>
            </a:r>
            <a:endParaRPr b="0" i="0" sz="2300" u="none" cap="none" strike="noStrike">
              <a:solidFill>
                <a:srgbClr val="000000"/>
              </a:solidFill>
              <a:latin typeface="Arial"/>
              <a:ea typeface="Arial"/>
              <a:cs typeface="Arial"/>
              <a:sym typeface="Arial"/>
            </a:endParaRPr>
          </a:p>
        </p:txBody>
      </p:sp>
      <p:sp>
        <p:nvSpPr>
          <p:cNvPr id="1820" name="Google Shape;1820;g153a530fcd8_0_1205"/>
          <p:cNvSpPr txBox="1"/>
          <p:nvPr/>
        </p:nvSpPr>
        <p:spPr>
          <a:xfrm>
            <a:off x="417650" y="996700"/>
            <a:ext cx="7719600" cy="369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Git has a concept called </a:t>
            </a:r>
            <a:r>
              <a:rPr b="1" i="0" lang="en-GB" sz="1400" u="none" cap="none" strike="noStrike">
                <a:solidFill>
                  <a:srgbClr val="000000"/>
                </a:solidFill>
                <a:latin typeface="Saira"/>
                <a:ea typeface="Saira"/>
                <a:cs typeface="Saira"/>
                <a:sym typeface="Saira"/>
              </a:rPr>
              <a:t>branch</a:t>
            </a:r>
            <a:r>
              <a:rPr b="0" i="0" lang="en-GB" sz="1400" u="none" cap="none" strike="noStrike">
                <a:solidFill>
                  <a:srgbClr val="000000"/>
                </a:solidFill>
                <a:latin typeface="Saira"/>
                <a:ea typeface="Saira"/>
                <a:cs typeface="Saira"/>
                <a:sym typeface="Saira"/>
              </a:rPr>
              <a:t>. Essentially, a branch is a version of your repository. The main branch is usually called either </a:t>
            </a:r>
            <a:r>
              <a:rPr b="1" i="0" lang="en-GB" sz="1400" u="none" cap="none" strike="noStrike">
                <a:solidFill>
                  <a:srgbClr val="000000"/>
                </a:solidFill>
                <a:latin typeface="Saira"/>
                <a:ea typeface="Saira"/>
                <a:cs typeface="Saira"/>
                <a:sym typeface="Saira"/>
              </a:rPr>
              <a:t>main</a:t>
            </a:r>
            <a:r>
              <a:rPr b="0" i="0" lang="en-GB" sz="1400" u="none" cap="none" strike="noStrike">
                <a:solidFill>
                  <a:srgbClr val="000000"/>
                </a:solidFill>
                <a:latin typeface="Saira"/>
                <a:ea typeface="Saira"/>
                <a:cs typeface="Saira"/>
                <a:sym typeface="Saira"/>
              </a:rPr>
              <a:t> or </a:t>
            </a:r>
            <a:r>
              <a:rPr b="1" i="0" lang="en-GB" sz="1400" u="none" cap="none" strike="noStrike">
                <a:solidFill>
                  <a:srgbClr val="000000"/>
                </a:solidFill>
                <a:latin typeface="Saira"/>
                <a:ea typeface="Saira"/>
                <a:cs typeface="Saira"/>
                <a:sym typeface="Saira"/>
              </a:rPr>
              <a:t>master</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During code development, we do not usually modify the main branch unless the changes we make are final. The usual process is as follows:</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160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Branch out of main.</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Make some changes in your branch.</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Create a pull request to main (pull request = request to make some changes in the main branch).</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Merge branch to main.</a:t>
            </a:r>
            <a:endParaRPr b="0" i="0" sz="1983"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g153a530fcd8_0_1211"/>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26" name="Google Shape;1826;g153a530fcd8_0_1211"/>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Basic git concepts</a:t>
            </a:r>
            <a:endParaRPr b="0" i="0" sz="2300" u="none" cap="none" strike="noStrike">
              <a:solidFill>
                <a:srgbClr val="000000"/>
              </a:solidFill>
              <a:latin typeface="Arial"/>
              <a:ea typeface="Arial"/>
              <a:cs typeface="Arial"/>
              <a:sym typeface="Arial"/>
            </a:endParaRPr>
          </a:p>
        </p:txBody>
      </p:sp>
      <p:sp>
        <p:nvSpPr>
          <p:cNvPr id="1827" name="Google Shape;1827;g153a530fcd8_0_1211"/>
          <p:cNvSpPr txBox="1"/>
          <p:nvPr/>
        </p:nvSpPr>
        <p:spPr>
          <a:xfrm>
            <a:off x="417650" y="996700"/>
            <a:ext cx="7719600" cy="140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83"/>
              <a:buFont typeface="Arial"/>
              <a:buNone/>
            </a:pPr>
            <a:r>
              <a:t/>
            </a:r>
            <a:endParaRPr b="0" i="0" sz="1983"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pic>
        <p:nvPicPr>
          <p:cNvPr id="1828" name="Google Shape;1828;g153a530fcd8_0_1211"/>
          <p:cNvPicPr preferRelativeResize="0"/>
          <p:nvPr/>
        </p:nvPicPr>
        <p:blipFill rotWithShape="1">
          <a:blip r:embed="rId3">
            <a:alphaModFix/>
          </a:blip>
          <a:srcRect b="0" l="0" r="0" t="0"/>
          <a:stretch/>
        </p:blipFill>
        <p:spPr>
          <a:xfrm>
            <a:off x="132200" y="1448089"/>
            <a:ext cx="8937001" cy="2247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g153a530fcd8_0_1218"/>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34" name="Google Shape;1834;g153a530fcd8_0_1218"/>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Basic Git workflows</a:t>
            </a:r>
            <a:endParaRPr b="0" i="0" sz="2300" u="none" cap="none" strike="noStrike">
              <a:solidFill>
                <a:srgbClr val="000000"/>
              </a:solidFill>
              <a:latin typeface="Arial"/>
              <a:ea typeface="Arial"/>
              <a:cs typeface="Arial"/>
              <a:sym typeface="Arial"/>
            </a:endParaRPr>
          </a:p>
        </p:txBody>
      </p:sp>
      <p:sp>
        <p:nvSpPr>
          <p:cNvPr id="1835" name="Google Shape;1835;g153a530fcd8_0_1218"/>
          <p:cNvSpPr txBox="1"/>
          <p:nvPr/>
        </p:nvSpPr>
        <p:spPr>
          <a:xfrm>
            <a:off x="417650" y="996700"/>
            <a:ext cx="7719600" cy="1773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Cloning</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Updating the remote repo</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Updating your local repo</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Creating a pull request (PR)-based push</a:t>
            </a:r>
            <a:r>
              <a:rPr b="0" i="0" lang="en-GB" sz="2400" u="none" cap="none" strike="noStrike">
                <a:solidFill>
                  <a:srgbClr val="666666"/>
                </a:solidFill>
                <a:latin typeface="Proxima Nova"/>
                <a:ea typeface="Proxima Nova"/>
                <a:cs typeface="Proxima Nova"/>
                <a:sym typeface="Proxima Nova"/>
              </a:rPr>
              <a:t>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g153a530fcd8_0_1230"/>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41" name="Google Shape;1841;g153a530fcd8_0_1230"/>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Cloning</a:t>
            </a:r>
            <a:endParaRPr b="0" i="0" sz="2300" u="none" cap="none" strike="noStrike">
              <a:solidFill>
                <a:srgbClr val="000000"/>
              </a:solidFill>
              <a:latin typeface="Arial"/>
              <a:ea typeface="Arial"/>
              <a:cs typeface="Arial"/>
              <a:sym typeface="Arial"/>
            </a:endParaRPr>
          </a:p>
        </p:txBody>
      </p:sp>
      <p:sp>
        <p:nvSpPr>
          <p:cNvPr id="1842" name="Google Shape;1842;g153a530fcd8_0_1230"/>
          <p:cNvSpPr txBox="1"/>
          <p:nvPr/>
        </p:nvSpPr>
        <p:spPr>
          <a:xfrm>
            <a:off x="417650" y="996700"/>
            <a:ext cx="7719600" cy="180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Saira"/>
                <a:ea typeface="Saira"/>
                <a:cs typeface="Saira"/>
                <a:sym typeface="Saira"/>
              </a:rPr>
              <a:t>To clone (i.e. create a copy of remote repository to your local machine), copy the link of the repository on GitHub.</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chemeClr val="dk1"/>
              </a:buClr>
              <a:buSzPts val="11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1600"/>
              </a:spcAft>
              <a:buClr>
                <a:srgbClr val="000000"/>
              </a:buClr>
              <a:buSzPts val="1400"/>
              <a:buFont typeface="Arial"/>
              <a:buNone/>
            </a:pPr>
            <a:r>
              <a:rPr b="0" i="0" lang="en-GB" sz="1400" u="none" cap="none" strike="noStrike">
                <a:solidFill>
                  <a:srgbClr val="000000"/>
                </a:solidFill>
                <a:latin typeface="Saira"/>
                <a:ea typeface="Saira"/>
                <a:cs typeface="Saira"/>
                <a:sym typeface="Saira"/>
              </a:rPr>
              <a:t>Using your command prompt/CLI, select the directory where you will put the repository then run </a:t>
            </a:r>
            <a:r>
              <a:rPr b="1" i="0" lang="en-GB" sz="1400" u="none" cap="none" strike="noStrike">
                <a:solidFill>
                  <a:srgbClr val="000000"/>
                </a:solidFill>
                <a:latin typeface="Saira"/>
                <a:ea typeface="Saira"/>
                <a:cs typeface="Saira"/>
                <a:sym typeface="Saira"/>
              </a:rPr>
              <a:t>git clone &lt;GitHub link here&gt;</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7" name="Shape 1707"/>
        <p:cNvGrpSpPr/>
        <p:nvPr/>
      </p:nvGrpSpPr>
      <p:grpSpPr>
        <a:xfrm>
          <a:off x="0" y="0"/>
          <a:ext cx="0" cy="0"/>
          <a:chOff x="0" y="0"/>
          <a:chExt cx="0" cy="0"/>
        </a:xfrm>
      </p:grpSpPr>
      <p:sp>
        <p:nvSpPr>
          <p:cNvPr id="1708" name="Google Shape;1708;p4"/>
          <p:cNvSpPr txBox="1"/>
          <p:nvPr>
            <p:ph type="ctrTitle"/>
          </p:nvPr>
        </p:nvSpPr>
        <p:spPr>
          <a:xfrm>
            <a:off x="586874" y="1671650"/>
            <a:ext cx="4785300" cy="1484700"/>
          </a:xfrm>
          <a:prstGeom prst="rect">
            <a:avLst/>
          </a:prstGeom>
          <a:noFill/>
          <a:ln>
            <a:noFill/>
          </a:ln>
          <a:effectLst>
            <a:outerShdw blurRad="57150" rotWithShape="0" algn="bl" dir="5400000" dist="19050">
              <a:srgbClr val="000000">
                <a:alpha val="46666"/>
              </a:srgbClr>
            </a:outerShdw>
          </a:effectLst>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sz="3900"/>
              <a:t>Towards Financial Inclusion (FI)</a:t>
            </a:r>
            <a:endParaRPr/>
          </a:p>
          <a:p>
            <a:pPr indent="0" lvl="0" marL="0" rtl="0" algn="l">
              <a:lnSpc>
                <a:spcPct val="80000"/>
              </a:lnSpc>
              <a:spcBef>
                <a:spcPts val="0"/>
              </a:spcBef>
              <a:spcAft>
                <a:spcPts val="0"/>
              </a:spcAft>
              <a:buSzPts val="3000"/>
              <a:buNone/>
            </a:pPr>
            <a:r>
              <a:rPr lang="en-GB" sz="1800">
                <a:solidFill>
                  <a:schemeClr val="lt1"/>
                </a:solidFill>
              </a:rPr>
              <a:t>Using survey data to assess FI status of the Philippines</a:t>
            </a:r>
            <a:endParaRPr sz="1800">
              <a:solidFill>
                <a:schemeClr val="lt1"/>
              </a:solidFill>
            </a:endParaRPr>
          </a:p>
        </p:txBody>
      </p:sp>
      <p:sp>
        <p:nvSpPr>
          <p:cNvPr id="1709" name="Google Shape;1709;p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Sprint 1, Sept 2022</a:t>
            </a:r>
            <a:endParaRPr/>
          </a:p>
          <a:p>
            <a:pPr indent="0" lvl="0" marL="0" rtl="0" algn="l">
              <a:lnSpc>
                <a:spcPct val="100000"/>
              </a:lnSpc>
              <a:spcBef>
                <a:spcPts val="0"/>
              </a:spcBef>
              <a:spcAft>
                <a:spcPts val="0"/>
              </a:spcAft>
              <a:buSzPts val="1300"/>
              <a:buNone/>
            </a:pPr>
            <a:r>
              <a:rPr lang="en-GB"/>
              <a:t>Rick Aaron Sta.Clara</a:t>
            </a:r>
            <a:endParaRPr/>
          </a:p>
        </p:txBody>
      </p:sp>
      <p:pic>
        <p:nvPicPr>
          <p:cNvPr id="1710" name="Google Shape;1710;p4"/>
          <p:cNvPicPr preferRelativeResize="0"/>
          <p:nvPr/>
        </p:nvPicPr>
        <p:blipFill rotWithShape="1">
          <a:blip r:embed="rId4">
            <a:alphaModFix/>
          </a:blip>
          <a:srcRect b="0" l="0" r="0" t="0"/>
          <a:stretch/>
        </p:blipFill>
        <p:spPr>
          <a:xfrm>
            <a:off x="586875" y="1103625"/>
            <a:ext cx="1343524" cy="325000"/>
          </a:xfrm>
          <a:prstGeom prst="rect">
            <a:avLst/>
          </a:prstGeom>
          <a:noFill/>
          <a:ln>
            <a:noFill/>
          </a:ln>
          <a:effectLst>
            <a:outerShdw blurRad="57150" rotWithShape="0" algn="bl" dir="5400000" dist="19050">
              <a:srgbClr val="000000">
                <a:alpha val="46666"/>
              </a:srgbClr>
            </a:outerShdw>
          </a:effectLst>
        </p:spPr>
      </p:pic>
      <p:cxnSp>
        <p:nvCxnSpPr>
          <p:cNvPr id="1711" name="Google Shape;1711;p4"/>
          <p:cNvCxnSpPr/>
          <p:nvPr/>
        </p:nvCxnSpPr>
        <p:spPr>
          <a:xfrm>
            <a:off x="586875" y="3309900"/>
            <a:ext cx="3734100" cy="0"/>
          </a:xfrm>
          <a:prstGeom prst="straightConnector1">
            <a:avLst/>
          </a:prstGeom>
          <a:noFill/>
          <a:ln cap="flat" cmpd="sng" w="19050">
            <a:solidFill>
              <a:srgbClr val="D6EEF0"/>
            </a:solidFill>
            <a:prstDash val="solid"/>
            <a:round/>
            <a:headEnd len="sm" w="sm" type="none"/>
            <a:tailEnd len="sm" w="sm" type="none"/>
          </a:ln>
          <a:effectLst>
            <a:outerShdw blurRad="57150" rotWithShape="0" algn="bl" dir="5400000" dist="19050">
              <a:srgbClr val="000000">
                <a:alpha val="47058"/>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g153a530fcd8_0_125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48" name="Google Shape;1848;g153a530fcd8_0_125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clone</a:t>
            </a:r>
            <a:endParaRPr b="0" i="0" sz="2300" u="none" cap="none" strike="noStrike">
              <a:solidFill>
                <a:srgbClr val="000000"/>
              </a:solidFill>
              <a:latin typeface="Arial"/>
              <a:ea typeface="Arial"/>
              <a:cs typeface="Arial"/>
              <a:sym typeface="Arial"/>
            </a:endParaRPr>
          </a:p>
        </p:txBody>
      </p:sp>
      <p:sp>
        <p:nvSpPr>
          <p:cNvPr id="1849" name="Google Shape;1849;g153a530fcd8_0_1255"/>
          <p:cNvSpPr txBox="1"/>
          <p:nvPr/>
        </p:nvSpPr>
        <p:spPr>
          <a:xfrm>
            <a:off x="417650" y="996700"/>
            <a:ext cx="7719600" cy="180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clone (i.e. create a copy of remote repository to your local machine), copy the link of the repository on GitHub.</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1600"/>
              </a:spcAft>
              <a:buClr>
                <a:srgbClr val="000000"/>
              </a:buClr>
              <a:buSzPts val="1400"/>
              <a:buFont typeface="Arial"/>
              <a:buNone/>
            </a:pPr>
            <a:r>
              <a:rPr b="0" i="0" lang="en-GB" sz="1400" u="none" cap="none" strike="noStrike">
                <a:solidFill>
                  <a:srgbClr val="000000"/>
                </a:solidFill>
                <a:latin typeface="Saira"/>
                <a:ea typeface="Saira"/>
                <a:cs typeface="Saira"/>
                <a:sym typeface="Saira"/>
              </a:rPr>
              <a:t>Using your command prompt/CLI, select the directory where you will put the repository then run </a:t>
            </a:r>
            <a:r>
              <a:rPr b="1" i="0" lang="en-GB" sz="1400" u="none" cap="none" strike="noStrike">
                <a:solidFill>
                  <a:srgbClr val="000000"/>
                </a:solidFill>
                <a:latin typeface="Saira"/>
                <a:ea typeface="Saira"/>
                <a:cs typeface="Saira"/>
                <a:sym typeface="Saira"/>
              </a:rPr>
              <a:t>git clone &lt;GitHub link here&gt;</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g153a530fcd8_0_1249"/>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55" name="Google Shape;1855;g153a530fcd8_0_1249"/>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clone</a:t>
            </a:r>
            <a:endParaRPr b="0" i="0" sz="2300" u="none" cap="none" strike="noStrike">
              <a:solidFill>
                <a:srgbClr val="000000"/>
              </a:solidFill>
              <a:latin typeface="Arial"/>
              <a:ea typeface="Arial"/>
              <a:cs typeface="Arial"/>
              <a:sym typeface="Arial"/>
            </a:endParaRPr>
          </a:p>
        </p:txBody>
      </p:sp>
      <p:pic>
        <p:nvPicPr>
          <p:cNvPr id="1856" name="Google Shape;1856;g153a530fcd8_0_1249"/>
          <p:cNvPicPr preferRelativeResize="0"/>
          <p:nvPr/>
        </p:nvPicPr>
        <p:blipFill rotWithShape="1">
          <a:blip r:embed="rId3">
            <a:alphaModFix/>
          </a:blip>
          <a:srcRect b="0" l="0" r="0" t="0"/>
          <a:stretch/>
        </p:blipFill>
        <p:spPr>
          <a:xfrm>
            <a:off x="1413999" y="1171050"/>
            <a:ext cx="6316000" cy="314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g153a530fcd8_0_123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62" name="Google Shape;1862;g153a530fcd8_0_1236"/>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Updating the remote repo</a:t>
            </a:r>
            <a:endParaRPr b="0" i="0" sz="2300" u="none" cap="none" strike="noStrike">
              <a:solidFill>
                <a:srgbClr val="000000"/>
              </a:solidFill>
              <a:latin typeface="Arial"/>
              <a:ea typeface="Arial"/>
              <a:cs typeface="Arial"/>
              <a:sym typeface="Arial"/>
            </a:endParaRPr>
          </a:p>
        </p:txBody>
      </p:sp>
      <p:sp>
        <p:nvSpPr>
          <p:cNvPr id="1863" name="Google Shape;1863;g153a530fcd8_0_1236"/>
          <p:cNvSpPr txBox="1"/>
          <p:nvPr/>
        </p:nvSpPr>
        <p:spPr>
          <a:xfrm>
            <a:off x="417650" y="996700"/>
            <a:ext cx="7719600" cy="225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update the remote repo, do the following:</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160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add &lt;modified_file&gt;</a:t>
            </a:r>
            <a:endParaRPr b="1"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commit -m “&lt;description&gt;”</a:t>
            </a:r>
            <a:endParaRPr b="1"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push</a:t>
            </a:r>
            <a:endParaRPr b="1"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160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check whether the file was added to staging area, run </a:t>
            </a:r>
            <a:r>
              <a:rPr b="1" i="0" lang="en-GB" sz="1400" u="none" cap="none" strike="noStrike">
                <a:solidFill>
                  <a:srgbClr val="000000"/>
                </a:solidFill>
                <a:latin typeface="Saira"/>
                <a:ea typeface="Saira"/>
                <a:cs typeface="Saira"/>
                <a:sym typeface="Saira"/>
              </a:rPr>
              <a:t>git status</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g153a530fcd8_0_126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69" name="Google Shape;1869;g153a530fcd8_0_1262"/>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add</a:t>
            </a:r>
            <a:endParaRPr b="0" i="0" sz="2300" u="none" cap="none" strike="noStrike">
              <a:solidFill>
                <a:srgbClr val="000000"/>
              </a:solidFill>
              <a:latin typeface="Arial"/>
              <a:ea typeface="Arial"/>
              <a:cs typeface="Arial"/>
              <a:sym typeface="Arial"/>
            </a:endParaRPr>
          </a:p>
        </p:txBody>
      </p:sp>
      <p:pic>
        <p:nvPicPr>
          <p:cNvPr id="1870" name="Google Shape;1870;g153a530fcd8_0_1262"/>
          <p:cNvPicPr preferRelativeResize="0"/>
          <p:nvPr/>
        </p:nvPicPr>
        <p:blipFill rotWithShape="1">
          <a:blip r:embed="rId3">
            <a:alphaModFix/>
          </a:blip>
          <a:srcRect b="0" l="0" r="0" t="0"/>
          <a:stretch/>
        </p:blipFill>
        <p:spPr>
          <a:xfrm>
            <a:off x="1867662" y="1128051"/>
            <a:ext cx="5408676" cy="3503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g153a530fcd8_0_1269"/>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76" name="Google Shape;1876;g153a530fcd8_0_1269"/>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commit</a:t>
            </a:r>
            <a:endParaRPr b="0" i="0" sz="2300" u="none" cap="none" strike="noStrike">
              <a:solidFill>
                <a:srgbClr val="000000"/>
              </a:solidFill>
              <a:latin typeface="Arial"/>
              <a:ea typeface="Arial"/>
              <a:cs typeface="Arial"/>
              <a:sym typeface="Arial"/>
            </a:endParaRPr>
          </a:p>
        </p:txBody>
      </p:sp>
      <p:pic>
        <p:nvPicPr>
          <p:cNvPr id="1877" name="Google Shape;1877;g153a530fcd8_0_1269"/>
          <p:cNvPicPr preferRelativeResize="0"/>
          <p:nvPr/>
        </p:nvPicPr>
        <p:blipFill rotWithShape="1">
          <a:blip r:embed="rId3">
            <a:alphaModFix/>
          </a:blip>
          <a:srcRect b="0" l="0" r="0" t="0"/>
          <a:stretch/>
        </p:blipFill>
        <p:spPr>
          <a:xfrm>
            <a:off x="1772964" y="1088975"/>
            <a:ext cx="5598076" cy="3581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g153a530fcd8_0_127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83" name="Google Shape;1883;g153a530fcd8_0_1276"/>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git push</a:t>
            </a:r>
            <a:endParaRPr b="0" i="0" sz="2300" u="none" cap="none" strike="noStrike">
              <a:solidFill>
                <a:srgbClr val="000000"/>
              </a:solidFill>
              <a:latin typeface="Arial"/>
              <a:ea typeface="Arial"/>
              <a:cs typeface="Arial"/>
              <a:sym typeface="Arial"/>
            </a:endParaRPr>
          </a:p>
        </p:txBody>
      </p:sp>
      <p:pic>
        <p:nvPicPr>
          <p:cNvPr id="1884" name="Google Shape;1884;g153a530fcd8_0_1276"/>
          <p:cNvPicPr preferRelativeResize="0"/>
          <p:nvPr/>
        </p:nvPicPr>
        <p:blipFill rotWithShape="1">
          <a:blip r:embed="rId3">
            <a:alphaModFix/>
          </a:blip>
          <a:srcRect b="0" l="0" r="0" t="0"/>
          <a:stretch/>
        </p:blipFill>
        <p:spPr>
          <a:xfrm>
            <a:off x="1607788" y="996700"/>
            <a:ext cx="5985826" cy="3686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g153a530fcd8_0_1283"/>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90" name="Google Shape;1890;g153a530fcd8_0_1283"/>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Updating the local repo</a:t>
            </a:r>
            <a:endParaRPr b="0" i="0" sz="2300" u="none" cap="none" strike="noStrike">
              <a:solidFill>
                <a:srgbClr val="000000"/>
              </a:solidFill>
              <a:latin typeface="Arial"/>
              <a:ea typeface="Arial"/>
              <a:cs typeface="Arial"/>
              <a:sym typeface="Arial"/>
            </a:endParaRPr>
          </a:p>
        </p:txBody>
      </p:sp>
      <p:sp>
        <p:nvSpPr>
          <p:cNvPr id="1891" name="Google Shape;1891;g153a530fcd8_0_1283"/>
          <p:cNvSpPr txBox="1"/>
          <p:nvPr/>
        </p:nvSpPr>
        <p:spPr>
          <a:xfrm>
            <a:off x="417650" y="996700"/>
            <a:ext cx="7719600" cy="270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update the local repo, do the following:</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160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pull</a:t>
            </a:r>
            <a:endParaRPr b="1"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If you wish to reset all the changes you made then update your repo, run the following:</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160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fetch --all</a:t>
            </a:r>
            <a:endParaRPr b="1"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reset --hard origin/&lt;remote_branch&gt;</a:t>
            </a:r>
            <a:endParaRPr b="1"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git pull</a:t>
            </a:r>
            <a:endParaRPr b="1" i="0" sz="2400"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g153a530fcd8_0_129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897" name="Google Shape;1897;g153a530fcd8_0_129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Creating a PR-based push</a:t>
            </a:r>
            <a:endParaRPr b="0" i="0" sz="2300" u="none" cap="none" strike="noStrike">
              <a:solidFill>
                <a:srgbClr val="000000"/>
              </a:solidFill>
              <a:latin typeface="Arial"/>
              <a:ea typeface="Arial"/>
              <a:cs typeface="Arial"/>
              <a:sym typeface="Arial"/>
            </a:endParaRPr>
          </a:p>
        </p:txBody>
      </p:sp>
      <p:sp>
        <p:nvSpPr>
          <p:cNvPr id="1898" name="Google Shape;1898;g153a530fcd8_0_1295"/>
          <p:cNvSpPr txBox="1"/>
          <p:nvPr/>
        </p:nvSpPr>
        <p:spPr>
          <a:xfrm>
            <a:off x="417650" y="996700"/>
            <a:ext cx="7719600" cy="304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create a PR-based push:</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160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Make sure that your local repository is updated.</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Branch out of main using </a:t>
            </a:r>
            <a:r>
              <a:rPr b="1" i="0" lang="en-GB" sz="1400" u="none" cap="none" strike="noStrike">
                <a:solidFill>
                  <a:srgbClr val="000000"/>
                </a:solidFill>
                <a:latin typeface="Saira"/>
                <a:ea typeface="Saira"/>
                <a:cs typeface="Saira"/>
                <a:sym typeface="Saira"/>
              </a:rPr>
              <a:t>git checkout -b &lt;name_of_branch&gt; main</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Modify the files or add new files in your working directory. If you think the changes are final, move the files to the staging area then push it to remote.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You can repeat step 3 as long as you want until you end up with a branch that is final.</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In GitHub, create a </a:t>
            </a:r>
            <a:r>
              <a:rPr b="1" i="0" lang="en-GB" sz="1400" u="none" cap="none" strike="noStrike">
                <a:solidFill>
                  <a:srgbClr val="000000"/>
                </a:solidFill>
                <a:latin typeface="Saira"/>
                <a:ea typeface="Saira"/>
                <a:cs typeface="Saira"/>
                <a:sym typeface="Saira"/>
              </a:rPr>
              <a:t>pull request</a:t>
            </a:r>
            <a:r>
              <a:rPr b="0" i="0" lang="en-GB" sz="1400" u="none" cap="none" strike="noStrike">
                <a:solidFill>
                  <a:srgbClr val="000000"/>
                </a:solidFill>
                <a:latin typeface="Saira"/>
                <a:ea typeface="Saira"/>
                <a:cs typeface="Saira"/>
                <a:sym typeface="Saira"/>
              </a:rPr>
              <a:t>. Wait for the approval of other members (in our case, the task leads).</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Once done, merge your files to main.</a:t>
            </a:r>
            <a:endParaRPr b="0" i="0" sz="2400"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g153a530fcd8_0_1301"/>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04" name="Google Shape;1904;g153a530fcd8_0_1301"/>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Configuring credentials </a:t>
            </a:r>
            <a:endParaRPr b="0" i="0" sz="2300" u="none" cap="none" strike="noStrike">
              <a:solidFill>
                <a:srgbClr val="000000"/>
              </a:solidFill>
              <a:latin typeface="Arial"/>
              <a:ea typeface="Arial"/>
              <a:cs typeface="Arial"/>
              <a:sym typeface="Arial"/>
            </a:endParaRPr>
          </a:p>
        </p:txBody>
      </p:sp>
      <p:sp>
        <p:nvSpPr>
          <p:cNvPr id="1905" name="Google Shape;1905;g153a530fcd8_0_1301"/>
          <p:cNvSpPr txBox="1"/>
          <p:nvPr/>
        </p:nvSpPr>
        <p:spPr>
          <a:xfrm>
            <a:off x="417650" y="996700"/>
            <a:ext cx="7719600" cy="15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GB" sz="1400" u="none" cap="none" strike="noStrike">
                <a:solidFill>
                  <a:schemeClr val="dk1"/>
                </a:solidFill>
                <a:latin typeface="Saira"/>
                <a:ea typeface="Saira"/>
                <a:cs typeface="Saira"/>
                <a:sym typeface="Saira"/>
              </a:rPr>
              <a:t>To see your current credentials, type </a:t>
            </a:r>
            <a:r>
              <a:rPr b="1" i="0" lang="en-GB" sz="1400" u="none" cap="none" strike="noStrike">
                <a:solidFill>
                  <a:schemeClr val="dk1"/>
                </a:solidFill>
                <a:latin typeface="Saira"/>
                <a:ea typeface="Saira"/>
                <a:cs typeface="Saira"/>
                <a:sym typeface="Saira"/>
              </a:rPr>
              <a:t>git config --list</a:t>
            </a:r>
            <a:r>
              <a:rPr b="0" i="0" lang="en-GB" sz="1400" u="none" cap="none" strike="noStrike">
                <a:solidFill>
                  <a:schemeClr val="dk1"/>
                </a:solidFill>
                <a:latin typeface="Saira"/>
                <a:ea typeface="Saira"/>
                <a:cs typeface="Saira"/>
                <a:sym typeface="Saira"/>
              </a:rPr>
              <a:t>.</a:t>
            </a:r>
            <a:endParaRPr b="0" i="0" sz="1400" u="none" cap="none" strike="noStrike">
              <a:solidFill>
                <a:schemeClr val="dk1"/>
              </a:solidFill>
              <a:latin typeface="Saira"/>
              <a:ea typeface="Saira"/>
              <a:cs typeface="Saira"/>
              <a:sym typeface="Saira"/>
            </a:endParaRPr>
          </a:p>
          <a:p>
            <a:pPr indent="0" lvl="0" marL="0" marR="0" rtl="0" algn="l">
              <a:lnSpc>
                <a:spcPct val="115000"/>
              </a:lnSpc>
              <a:spcBef>
                <a:spcPts val="1600"/>
              </a:spcBef>
              <a:spcAft>
                <a:spcPts val="0"/>
              </a:spcAft>
              <a:buClr>
                <a:schemeClr val="dk1"/>
              </a:buClr>
              <a:buSzPts val="1100"/>
              <a:buFont typeface="Arial"/>
              <a:buNone/>
            </a:pPr>
            <a:r>
              <a:rPr b="0" i="0" lang="en-GB" sz="1400" u="none" cap="none" strike="noStrike">
                <a:solidFill>
                  <a:schemeClr val="dk1"/>
                </a:solidFill>
                <a:latin typeface="Saira"/>
                <a:ea typeface="Saira"/>
                <a:cs typeface="Saira"/>
                <a:sym typeface="Saira"/>
              </a:rPr>
              <a:t>To change your email and name, simply type the following:</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1600"/>
              </a:spcBef>
              <a:spcAft>
                <a:spcPts val="0"/>
              </a:spcAft>
              <a:buClr>
                <a:schemeClr val="dk1"/>
              </a:buClr>
              <a:buSzPts val="1400"/>
              <a:buFont typeface="Saira"/>
              <a:buChar char="●"/>
            </a:pPr>
            <a:r>
              <a:rPr b="1" i="0" lang="en-GB" sz="1400" u="none" cap="none" strike="noStrike">
                <a:solidFill>
                  <a:schemeClr val="dk1"/>
                </a:solidFill>
                <a:latin typeface="Saira"/>
                <a:ea typeface="Saira"/>
                <a:cs typeface="Saira"/>
                <a:sym typeface="Saira"/>
              </a:rPr>
              <a:t>git config --global user.name “&lt;input your username here&gt;”</a:t>
            </a:r>
            <a:endParaRPr b="1" i="0" sz="1400" u="none" cap="none" strike="noStrike">
              <a:solidFill>
                <a:schemeClr val="dk1"/>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Char char="●"/>
            </a:pPr>
            <a:r>
              <a:rPr b="1" i="0" lang="en-GB" sz="1400" u="none" cap="none" strike="noStrike">
                <a:solidFill>
                  <a:schemeClr val="dk1"/>
                </a:solidFill>
                <a:latin typeface="Saira"/>
                <a:ea typeface="Saira"/>
                <a:cs typeface="Saira"/>
                <a:sym typeface="Saira"/>
              </a:rPr>
              <a:t>git config --global user.email “&lt;input your email here&gt;”</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g153baf74eb4_0_3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11" name="Google Shape;1911;g153baf74eb4_0_32"/>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Generating Personal Access Token (PAT)</a:t>
            </a:r>
            <a:endParaRPr b="0" i="0" sz="2300" u="none" cap="none" strike="noStrike">
              <a:solidFill>
                <a:srgbClr val="000000"/>
              </a:solidFill>
              <a:latin typeface="Arial"/>
              <a:ea typeface="Arial"/>
              <a:cs typeface="Arial"/>
              <a:sym typeface="Arial"/>
            </a:endParaRPr>
          </a:p>
        </p:txBody>
      </p:sp>
      <p:sp>
        <p:nvSpPr>
          <p:cNvPr id="1912" name="Google Shape;1912;g153baf74eb4_0_32"/>
          <p:cNvSpPr txBox="1"/>
          <p:nvPr/>
        </p:nvSpPr>
        <p:spPr>
          <a:xfrm>
            <a:off x="417650" y="996700"/>
            <a:ext cx="7719600" cy="254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When you push some code to your repo from your local for the first time, Git will ask for your username and password. Note that password refers to the Personal Access Token (PAT). This is an additional security Git is enforcing now.</a:t>
            </a:r>
            <a:endParaRPr b="0" i="0" sz="1400" u="none" cap="none" strike="noStrike">
              <a:solidFill>
                <a:schemeClr val="dk1"/>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To generate PAT:</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160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Got to github.com. Proceed to Settings &gt; Developer settings &gt; Personal access tokens &gt; Generate new token &gt; Input note &gt; Check appropriate permissions (check all for now).</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Copy the token to your terminal when Git asks for password. Do not share this!</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Git will not ask again for password once you do another push.</a:t>
            </a:r>
            <a:endParaRPr b="0" i="0" sz="1400" u="none" cap="none" strike="noStrike">
              <a:solidFill>
                <a:schemeClr val="dk1"/>
              </a:solidFill>
              <a:latin typeface="Saira"/>
              <a:ea typeface="Saira"/>
              <a:cs typeface="Saira"/>
              <a:sym typeface="Sai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g15618c7f428_0_571"/>
          <p:cNvSpPr txBox="1"/>
          <p:nvPr/>
        </p:nvSpPr>
        <p:spPr>
          <a:xfrm>
            <a:off x="2807700" y="523500"/>
            <a:ext cx="3490500" cy="6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D9D99C"/>
                </a:solidFill>
                <a:latin typeface="Saira"/>
                <a:ea typeface="Saira"/>
                <a:cs typeface="Saira"/>
                <a:sym typeface="Saira"/>
              </a:rPr>
              <a:t>SPRINT TIMELINE</a:t>
            </a:r>
            <a:endParaRPr b="1" i="0" sz="2400" u="none" cap="none" strike="noStrike">
              <a:solidFill>
                <a:srgbClr val="D9D99C"/>
              </a:solidFill>
              <a:latin typeface="Saira"/>
              <a:ea typeface="Saira"/>
              <a:cs typeface="Saira"/>
              <a:sym typeface="Saira"/>
            </a:endParaRPr>
          </a:p>
        </p:txBody>
      </p:sp>
      <p:cxnSp>
        <p:nvCxnSpPr>
          <p:cNvPr id="1717" name="Google Shape;1717;g15618c7f428_0_571"/>
          <p:cNvCxnSpPr/>
          <p:nvPr/>
        </p:nvCxnSpPr>
        <p:spPr>
          <a:xfrm>
            <a:off x="2807700" y="1170000"/>
            <a:ext cx="3528600" cy="6900"/>
          </a:xfrm>
          <a:prstGeom prst="straightConnector1">
            <a:avLst/>
          </a:prstGeom>
          <a:noFill/>
          <a:ln cap="flat" cmpd="sng" w="9525">
            <a:solidFill>
              <a:schemeClr val="accent3"/>
            </a:solidFill>
            <a:prstDash val="solid"/>
            <a:round/>
            <a:headEnd len="sm" w="sm" type="none"/>
            <a:tailEnd len="sm" w="sm" type="none"/>
          </a:ln>
        </p:spPr>
      </p:cxnSp>
      <p:graphicFrame>
        <p:nvGraphicFramePr>
          <p:cNvPr id="1718" name="Google Shape;1718;g15618c7f428_0_571"/>
          <p:cNvGraphicFramePr/>
          <p:nvPr/>
        </p:nvGraphicFramePr>
        <p:xfrm>
          <a:off x="149150" y="1353175"/>
          <a:ext cx="3000000" cy="3000000"/>
        </p:xfrm>
        <a:graphic>
          <a:graphicData uri="http://schemas.openxmlformats.org/drawingml/2006/table">
            <a:tbl>
              <a:tblPr>
                <a:noFill/>
                <a:tableStyleId>{2A99DA88-F1C2-45A4-AD9C-F40C5C491113}</a:tableStyleId>
              </a:tblPr>
              <a:tblGrid>
                <a:gridCol w="990100"/>
                <a:gridCol w="1244975"/>
                <a:gridCol w="1244975"/>
                <a:gridCol w="1244975"/>
                <a:gridCol w="1244975"/>
                <a:gridCol w="1244975"/>
                <a:gridCol w="1244975"/>
              </a:tblGrid>
              <a:tr h="1524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MONDAY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TUESDAY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WEDNESDAY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THURSDAY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FRIDAY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SATURDAY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1</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Sprint Overview</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b="1"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Basic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Advanced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visualization</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Streamlit</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solidFill>
                            <a:schemeClr val="accent1"/>
                          </a:solidFill>
                          <a:latin typeface="Saira"/>
                          <a:ea typeface="Saira"/>
                          <a:cs typeface="Saira"/>
                          <a:sym typeface="Saira"/>
                        </a:rPr>
                        <a:t>Lab activity:</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Exploratory Data Analysis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storytelling</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Creating your own Streamlit web page</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Review of Week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2</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Machine Learning</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Clustering</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Introduction to Linear Regression and Logistic Regression</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deployments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Deployment using Streamlit Cloud and Hugging Face Spaces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2</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Presentation</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g153baf74eb4_0_2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18" name="Google Shape;1918;g153baf74eb4_0_2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Notes</a:t>
            </a:r>
            <a:endParaRPr b="0" i="0" sz="2300" u="none" cap="none" strike="noStrike">
              <a:solidFill>
                <a:srgbClr val="000000"/>
              </a:solidFill>
              <a:latin typeface="Arial"/>
              <a:ea typeface="Arial"/>
              <a:cs typeface="Arial"/>
              <a:sym typeface="Arial"/>
            </a:endParaRPr>
          </a:p>
        </p:txBody>
      </p:sp>
      <p:sp>
        <p:nvSpPr>
          <p:cNvPr id="1919" name="Google Shape;1919;g153baf74eb4_0_25"/>
          <p:cNvSpPr txBox="1"/>
          <p:nvPr/>
        </p:nvSpPr>
        <p:spPr>
          <a:xfrm>
            <a:off x="417650" y="996700"/>
            <a:ext cx="7719600" cy="324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There are a lot of nuances in using Git. You may research on your own as well.</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 lot of times, people get frustrated because of the tediousness of using Git. However, its usefulness shines when we collaborate with others in coding. As paradoxical as it may sound, its tediousness allows us to streamline our development processes in the long run.</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6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You may also look into the following:</a:t>
            </a:r>
            <a:endParaRPr b="0" i="0" sz="1400" u="none" cap="none" strike="noStrike">
              <a:solidFill>
                <a:srgbClr val="000000"/>
              </a:solidFill>
              <a:latin typeface="Saira"/>
              <a:ea typeface="Saira"/>
              <a:cs typeface="Saira"/>
              <a:sym typeface="Saira"/>
            </a:endParaRPr>
          </a:p>
          <a:p>
            <a:pPr indent="-311150" lvl="0" marL="457200" marR="0" rtl="0" algn="l">
              <a:lnSpc>
                <a:spcPct val="115000"/>
              </a:lnSpc>
              <a:spcBef>
                <a:spcPts val="1600"/>
              </a:spcBef>
              <a:spcAft>
                <a:spcPts val="0"/>
              </a:spcAft>
              <a:buClr>
                <a:srgbClr val="666666"/>
              </a:buClr>
              <a:buSzPts val="1300"/>
              <a:buFont typeface="Saira"/>
              <a:buChar char="●"/>
            </a:pPr>
            <a:r>
              <a:rPr b="0" i="0" lang="en-GB" sz="1400" u="none" cap="none" strike="noStrike">
                <a:solidFill>
                  <a:srgbClr val="000000"/>
                </a:solidFill>
                <a:latin typeface="Saira"/>
                <a:ea typeface="Saira"/>
                <a:cs typeface="Saira"/>
                <a:sym typeface="Saira"/>
              </a:rPr>
              <a:t>initializing a Git folder via </a:t>
            </a:r>
            <a:r>
              <a:rPr b="1" i="0" lang="en-GB" sz="1400" u="none" cap="none" strike="noStrike">
                <a:solidFill>
                  <a:srgbClr val="000000"/>
                </a:solidFill>
                <a:latin typeface="Saira"/>
                <a:ea typeface="Saira"/>
                <a:cs typeface="Saira"/>
                <a:sym typeface="Saira"/>
              </a:rPr>
              <a:t>git init</a:t>
            </a:r>
            <a:endParaRPr b="1" i="0" sz="1400" u="none" cap="none" strike="noStrike">
              <a:solidFill>
                <a:srgbClr val="000000"/>
              </a:solidFill>
              <a:latin typeface="Saira"/>
              <a:ea typeface="Saira"/>
              <a:cs typeface="Saira"/>
              <a:sym typeface="Saira"/>
            </a:endParaRPr>
          </a:p>
          <a:p>
            <a:pPr indent="-311150" lvl="0" marL="457200" marR="0" rtl="0" algn="l">
              <a:lnSpc>
                <a:spcPct val="115000"/>
              </a:lnSpc>
              <a:spcBef>
                <a:spcPts val="0"/>
              </a:spcBef>
              <a:spcAft>
                <a:spcPts val="0"/>
              </a:spcAft>
              <a:buClr>
                <a:srgbClr val="666666"/>
              </a:buClr>
              <a:buSzPts val="1300"/>
              <a:buFont typeface="Proxima Nova"/>
              <a:buChar char="●"/>
            </a:pPr>
            <a:r>
              <a:rPr b="0" i="0" lang="en-GB" sz="1400" u="none" cap="none" strike="noStrike">
                <a:solidFill>
                  <a:srgbClr val="000000"/>
                </a:solidFill>
                <a:latin typeface="Saira"/>
                <a:ea typeface="Saira"/>
                <a:cs typeface="Saira"/>
                <a:sym typeface="Saira"/>
              </a:rPr>
              <a:t>resolving file conflicts (usually, you only need to follow what Git says)</a:t>
            </a:r>
            <a:endParaRPr b="0" i="0" sz="1400" u="none" cap="none" strike="noStrike">
              <a:solidFill>
                <a:srgbClr val="000000"/>
              </a:solidFill>
              <a:latin typeface="Saira"/>
              <a:ea typeface="Saira"/>
              <a:cs typeface="Saira"/>
              <a:sym typeface="Saira"/>
            </a:endParaRPr>
          </a:p>
          <a:p>
            <a:pPr indent="-311150" lvl="0" marL="457200" marR="0" rtl="0" algn="l">
              <a:lnSpc>
                <a:spcPct val="115000"/>
              </a:lnSpc>
              <a:spcBef>
                <a:spcPts val="0"/>
              </a:spcBef>
              <a:spcAft>
                <a:spcPts val="0"/>
              </a:spcAft>
              <a:buClr>
                <a:srgbClr val="666666"/>
              </a:buClr>
              <a:buSzPts val="1300"/>
              <a:buFont typeface="Proxima Nova"/>
              <a:buChar char="●"/>
            </a:pPr>
            <a:r>
              <a:rPr b="0" i="0" lang="en-GB" sz="1400" u="none" cap="none" strike="noStrike">
                <a:solidFill>
                  <a:srgbClr val="000000"/>
                </a:solidFill>
                <a:latin typeface="Saira"/>
                <a:ea typeface="Saira"/>
                <a:cs typeface="Saira"/>
                <a:sym typeface="Saira"/>
              </a:rPr>
              <a:t>checking out previous commit via commit code using </a:t>
            </a:r>
            <a:r>
              <a:rPr b="1" i="0" lang="en-GB" sz="1400" u="none" cap="none" strike="noStrike">
                <a:solidFill>
                  <a:srgbClr val="000000"/>
                </a:solidFill>
                <a:latin typeface="Saira"/>
                <a:ea typeface="Saira"/>
                <a:cs typeface="Saira"/>
                <a:sym typeface="Saira"/>
              </a:rPr>
              <a:t>git checkout &lt;commit-code&gt;</a:t>
            </a:r>
            <a:endParaRPr b="1" i="0" sz="1400" u="none" cap="none" strike="noStrike">
              <a:solidFill>
                <a:srgbClr val="000000"/>
              </a:solidFill>
              <a:latin typeface="Saira"/>
              <a:ea typeface="Saira"/>
              <a:cs typeface="Saira"/>
              <a:sym typeface="Saira"/>
            </a:endParaRPr>
          </a:p>
          <a:p>
            <a:pPr indent="-311150" lvl="0" marL="457200" marR="0" rtl="0" algn="l">
              <a:lnSpc>
                <a:spcPct val="115000"/>
              </a:lnSpc>
              <a:spcBef>
                <a:spcPts val="0"/>
              </a:spcBef>
              <a:spcAft>
                <a:spcPts val="0"/>
              </a:spcAft>
              <a:buClr>
                <a:srgbClr val="666666"/>
              </a:buClr>
              <a:buSzPts val="1300"/>
              <a:buFont typeface="Proxima Nova"/>
              <a:buChar char="●"/>
            </a:pPr>
            <a:r>
              <a:rPr b="0" i="0" lang="en-GB" sz="1400" u="none" cap="none" strike="noStrike">
                <a:solidFill>
                  <a:srgbClr val="000000"/>
                </a:solidFill>
                <a:latin typeface="Saira"/>
                <a:ea typeface="Saira"/>
                <a:cs typeface="Saira"/>
                <a:sym typeface="Saira"/>
              </a:rPr>
              <a:t>deleting a branch via </a:t>
            </a:r>
            <a:r>
              <a:rPr b="1" i="0" lang="en-GB" sz="1400" u="none" cap="none" strike="noStrike">
                <a:solidFill>
                  <a:srgbClr val="000000"/>
                </a:solidFill>
                <a:latin typeface="Saira"/>
                <a:ea typeface="Saira"/>
                <a:cs typeface="Saira"/>
                <a:sym typeface="Saira"/>
              </a:rPr>
              <a:t>git branch -d &lt;brach&gt;</a:t>
            </a:r>
            <a:endParaRPr b="1" i="0" sz="1400" u="none" cap="none" strike="noStrike">
              <a:solidFill>
                <a:srgbClr val="000000"/>
              </a:solidFill>
              <a:latin typeface="Saira"/>
              <a:ea typeface="Saira"/>
              <a:cs typeface="Saira"/>
              <a:sym typeface="Saira"/>
            </a:endParaRPr>
          </a:p>
          <a:p>
            <a:pPr indent="-311150" lvl="0" marL="457200" marR="0" rtl="0" algn="l">
              <a:lnSpc>
                <a:spcPct val="115000"/>
              </a:lnSpc>
              <a:spcBef>
                <a:spcPts val="0"/>
              </a:spcBef>
              <a:spcAft>
                <a:spcPts val="0"/>
              </a:spcAft>
              <a:buClr>
                <a:srgbClr val="666666"/>
              </a:buClr>
              <a:buSzPts val="1300"/>
              <a:buFont typeface="Proxima Nova"/>
              <a:buChar char="●"/>
            </a:pPr>
            <a:r>
              <a:rPr b="0" i="0" lang="en-GB" sz="1400" u="none" cap="none" strike="noStrike">
                <a:solidFill>
                  <a:srgbClr val="000000"/>
                </a:solidFill>
                <a:latin typeface="Saira"/>
                <a:ea typeface="Saira"/>
                <a:cs typeface="Saira"/>
                <a:sym typeface="Saira"/>
              </a:rPr>
              <a:t>... and so much more!</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153a530fcd8_0_1313"/>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25" name="Google Shape;1925;g153a530fcd8_0_1313"/>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Try this on your own!</a:t>
            </a:r>
            <a:endParaRPr b="0" i="0" sz="2300" u="none" cap="none" strike="noStrike">
              <a:solidFill>
                <a:srgbClr val="000000"/>
              </a:solidFill>
              <a:latin typeface="Arial"/>
              <a:ea typeface="Arial"/>
              <a:cs typeface="Arial"/>
              <a:sym typeface="Arial"/>
            </a:endParaRPr>
          </a:p>
        </p:txBody>
      </p:sp>
      <p:sp>
        <p:nvSpPr>
          <p:cNvPr id="1926" name="Google Shape;1926;g153a530fcd8_0_1313"/>
          <p:cNvSpPr txBox="1"/>
          <p:nvPr/>
        </p:nvSpPr>
        <p:spPr>
          <a:xfrm>
            <a:off x="417650" y="996700"/>
            <a:ext cx="7719600" cy="184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Sign in to your GitHub account.</a:t>
            </a:r>
            <a:endParaRPr b="0" i="0" sz="1600" u="none" cap="none" strike="noStrike">
              <a:solidFill>
                <a:schemeClr val="dk1"/>
              </a:solidFill>
              <a:latin typeface="Saira"/>
              <a:ea typeface="Saira"/>
              <a:cs typeface="Saira"/>
              <a:sym typeface="Saira"/>
            </a:endParaRPr>
          </a:p>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Create a </a:t>
            </a:r>
            <a:r>
              <a:rPr b="1" i="0" lang="en-GB" sz="1600" u="none" cap="none" strike="noStrike">
                <a:solidFill>
                  <a:schemeClr val="dk1"/>
                </a:solidFill>
                <a:latin typeface="Saira"/>
                <a:ea typeface="Saira"/>
                <a:cs typeface="Saira"/>
                <a:sym typeface="Saira"/>
              </a:rPr>
              <a:t>test </a:t>
            </a:r>
            <a:r>
              <a:rPr b="0" i="0" lang="en-GB" sz="1600" u="none" cap="none" strike="noStrike">
                <a:solidFill>
                  <a:schemeClr val="dk1"/>
                </a:solidFill>
                <a:latin typeface="Saira"/>
                <a:ea typeface="Saira"/>
                <a:cs typeface="Saira"/>
                <a:sym typeface="Saira"/>
              </a:rPr>
              <a:t>repository.</a:t>
            </a:r>
            <a:endParaRPr b="0" i="0" sz="1600" u="none" cap="none" strike="noStrike">
              <a:solidFill>
                <a:schemeClr val="dk1"/>
              </a:solidFill>
              <a:latin typeface="Saira"/>
              <a:ea typeface="Saira"/>
              <a:cs typeface="Saira"/>
              <a:sym typeface="Saira"/>
            </a:endParaRPr>
          </a:p>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Clone the repository.</a:t>
            </a:r>
            <a:endParaRPr b="0" i="0" sz="1600" u="none" cap="none" strike="noStrike">
              <a:solidFill>
                <a:schemeClr val="dk1"/>
              </a:solidFill>
              <a:latin typeface="Saira"/>
              <a:ea typeface="Saira"/>
              <a:cs typeface="Saira"/>
              <a:sym typeface="Saira"/>
            </a:endParaRPr>
          </a:p>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Add sample .txt files in GitHub then update your local repository.</a:t>
            </a:r>
            <a:endParaRPr b="0" i="0" sz="1600" u="none" cap="none" strike="noStrike">
              <a:solidFill>
                <a:schemeClr val="dk1"/>
              </a:solidFill>
              <a:latin typeface="Saira"/>
              <a:ea typeface="Saira"/>
              <a:cs typeface="Saira"/>
              <a:sym typeface="Saira"/>
            </a:endParaRPr>
          </a:p>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Create .txt file in your local repository then push it to remote.</a:t>
            </a:r>
            <a:endParaRPr b="0" i="0" sz="1600" u="none" cap="none" strike="noStrike">
              <a:solidFill>
                <a:schemeClr val="dk1"/>
              </a:solidFill>
              <a:latin typeface="Saira"/>
              <a:ea typeface="Saira"/>
              <a:cs typeface="Saira"/>
              <a:sym typeface="Saira"/>
            </a:endParaRPr>
          </a:p>
          <a:p>
            <a:pPr indent="-330200" lvl="0" marL="457200" marR="0" rtl="0" algn="l">
              <a:lnSpc>
                <a:spcPct val="11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Create another .txt file in a separate branch then create a pull request.</a:t>
            </a:r>
            <a:endParaRPr b="0" i="0" sz="24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g153a530fcd8_0_1289"/>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32" name="Google Shape;1932;g153a530fcd8_0_1289"/>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References</a:t>
            </a:r>
            <a:endParaRPr b="0" i="0" sz="2300" u="none" cap="none" strike="noStrike">
              <a:solidFill>
                <a:srgbClr val="000000"/>
              </a:solidFill>
              <a:latin typeface="Arial"/>
              <a:ea typeface="Arial"/>
              <a:cs typeface="Arial"/>
              <a:sym typeface="Arial"/>
            </a:endParaRPr>
          </a:p>
        </p:txBody>
      </p:sp>
      <p:sp>
        <p:nvSpPr>
          <p:cNvPr id="1933" name="Google Shape;1933;g153a530fcd8_0_1289"/>
          <p:cNvSpPr txBox="1"/>
          <p:nvPr/>
        </p:nvSpPr>
        <p:spPr>
          <a:xfrm>
            <a:off x="417650" y="996700"/>
            <a:ext cx="7719600" cy="125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learn more about Git in detail, visit the following link: </a:t>
            </a:r>
            <a:r>
              <a:rPr b="0" i="0" lang="en-GB" sz="1400" u="sng" cap="none" strike="noStrike">
                <a:solidFill>
                  <a:schemeClr val="hlink"/>
                </a:solidFill>
                <a:latin typeface="Saira"/>
                <a:ea typeface="Saira"/>
                <a:cs typeface="Saira"/>
                <a:sym typeface="Saira"/>
                <a:hlinkClick r:id="rId3"/>
              </a:rPr>
              <a:t>https://dev.to/unseenwizzard/learn-git-concepts-not-commands-4gjc</a:t>
            </a:r>
            <a:r>
              <a:rPr b="0" i="0" lang="en-GB" sz="1400" u="none" cap="none" strike="noStrike">
                <a:solidFill>
                  <a:srgbClr val="000000"/>
                </a:solidFill>
                <a:latin typeface="Saira"/>
                <a:ea typeface="Saira"/>
                <a:cs typeface="Saira"/>
                <a:sym typeface="Saira"/>
              </a:rPr>
              <a:t>.</a:t>
            </a:r>
            <a:endParaRPr b="1" i="0" sz="2400" u="none" cap="none" strike="noStrike">
              <a:solidFill>
                <a:srgbClr val="666666"/>
              </a:solidFill>
              <a:latin typeface="Proxima Nova"/>
              <a:ea typeface="Proxima Nova"/>
              <a:cs typeface="Proxima Nova"/>
              <a:sym typeface="Proxima Nova"/>
            </a:endParaRPr>
          </a:p>
          <a:p>
            <a:pPr indent="0" lvl="0" marL="0" marR="0" rtl="0" algn="l">
              <a:lnSpc>
                <a:spcPct val="115000"/>
              </a:lnSpc>
              <a:spcBef>
                <a:spcPts val="1600"/>
              </a:spcBef>
              <a:spcAft>
                <a:spcPts val="1600"/>
              </a:spcAft>
              <a:buClr>
                <a:srgbClr val="000000"/>
              </a:buClr>
              <a:buSzPts val="2400"/>
              <a:buFont typeface="Arial"/>
              <a:buNone/>
            </a:pPr>
            <a:r>
              <a:t/>
            </a:r>
            <a:endParaRPr b="1" i="0" sz="24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pic>
        <p:nvPicPr>
          <p:cNvPr id="1938" name="Google Shape;1938;g1494e5d45db_0_1176"/>
          <p:cNvPicPr preferRelativeResize="0"/>
          <p:nvPr/>
        </p:nvPicPr>
        <p:blipFill rotWithShape="1">
          <a:blip r:embed="rId3">
            <a:alphaModFix/>
          </a:blip>
          <a:srcRect b="0" l="66369" r="0" t="0"/>
          <a:stretch/>
        </p:blipFill>
        <p:spPr>
          <a:xfrm>
            <a:off x="7396179" y="47675"/>
            <a:ext cx="1729670" cy="5143500"/>
          </a:xfrm>
          <a:prstGeom prst="rect">
            <a:avLst/>
          </a:prstGeom>
          <a:noFill/>
          <a:ln>
            <a:noFill/>
          </a:ln>
        </p:spPr>
      </p:pic>
      <p:pic>
        <p:nvPicPr>
          <p:cNvPr id="1939" name="Google Shape;1939;g1494e5d45db_0_1176"/>
          <p:cNvPicPr preferRelativeResize="0"/>
          <p:nvPr/>
        </p:nvPicPr>
        <p:blipFill rotWithShape="1">
          <a:blip r:embed="rId4">
            <a:alphaModFix amt="20000"/>
          </a:blip>
          <a:srcRect b="0" l="18740" r="43254" t="0"/>
          <a:stretch/>
        </p:blipFill>
        <p:spPr>
          <a:xfrm>
            <a:off x="0" y="0"/>
            <a:ext cx="2931956" cy="5143499"/>
          </a:xfrm>
          <a:prstGeom prst="rect">
            <a:avLst/>
          </a:prstGeom>
          <a:noFill/>
          <a:ln>
            <a:noFill/>
          </a:ln>
        </p:spPr>
      </p:pic>
      <p:pic>
        <p:nvPicPr>
          <p:cNvPr id="1940" name="Google Shape;1940;g1494e5d45db_0_1176"/>
          <p:cNvPicPr preferRelativeResize="0"/>
          <p:nvPr/>
        </p:nvPicPr>
        <p:blipFill rotWithShape="1">
          <a:blip r:embed="rId5">
            <a:alphaModFix amt="20000"/>
          </a:blip>
          <a:srcRect b="0" l="0" r="0" t="0"/>
          <a:stretch/>
        </p:blipFill>
        <p:spPr>
          <a:xfrm>
            <a:off x="2931959" y="0"/>
            <a:ext cx="3428994" cy="5143494"/>
          </a:xfrm>
          <a:prstGeom prst="rect">
            <a:avLst/>
          </a:prstGeom>
          <a:noFill/>
          <a:ln>
            <a:noFill/>
          </a:ln>
        </p:spPr>
      </p:pic>
      <p:pic>
        <p:nvPicPr>
          <p:cNvPr id="1941" name="Google Shape;1941;g1494e5d45db_0_1176"/>
          <p:cNvPicPr preferRelativeResize="0"/>
          <p:nvPr/>
        </p:nvPicPr>
        <p:blipFill rotWithShape="1">
          <a:blip r:embed="rId6">
            <a:alphaModFix amt="20000"/>
          </a:blip>
          <a:srcRect b="26882" l="21390" r="19650" t="637"/>
          <a:stretch/>
        </p:blipFill>
        <p:spPr>
          <a:xfrm>
            <a:off x="6360950" y="0"/>
            <a:ext cx="2764899" cy="5098669"/>
          </a:xfrm>
          <a:prstGeom prst="rect">
            <a:avLst/>
          </a:prstGeom>
          <a:noFill/>
          <a:ln>
            <a:noFill/>
          </a:ln>
        </p:spPr>
      </p:pic>
      <p:pic>
        <p:nvPicPr>
          <p:cNvPr id="1942" name="Google Shape;1942;g1494e5d45db_0_1176"/>
          <p:cNvPicPr preferRelativeResize="0"/>
          <p:nvPr/>
        </p:nvPicPr>
        <p:blipFill rotWithShape="1">
          <a:blip r:embed="rId7">
            <a:alphaModFix/>
          </a:blip>
          <a:srcRect b="0" l="0" r="0" t="0"/>
          <a:stretch/>
        </p:blipFill>
        <p:spPr>
          <a:xfrm rot="10800000">
            <a:off x="3513651" y="24631"/>
            <a:ext cx="5633026" cy="2030298"/>
          </a:xfrm>
          <a:prstGeom prst="rect">
            <a:avLst/>
          </a:prstGeom>
          <a:noFill/>
          <a:ln>
            <a:noFill/>
          </a:ln>
        </p:spPr>
      </p:pic>
      <p:sp>
        <p:nvSpPr>
          <p:cNvPr id="1943" name="Google Shape;1943;g1494e5d45db_0_1176"/>
          <p:cNvSpPr/>
          <p:nvPr/>
        </p:nvSpPr>
        <p:spPr>
          <a:xfrm rot="10800000">
            <a:off x="374400" y="1689000"/>
            <a:ext cx="4884300" cy="2649900"/>
          </a:xfrm>
          <a:prstGeom prst="round2SameRect">
            <a:avLst>
              <a:gd fmla="val 16667" name="adj1"/>
              <a:gd fmla="val 0" name="adj2"/>
            </a:avLst>
          </a:prstGeom>
          <a:solidFill>
            <a:srgbClr val="0481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44" name="Google Shape;1944;g1494e5d45db_0_1176"/>
          <p:cNvPicPr preferRelativeResize="0"/>
          <p:nvPr/>
        </p:nvPicPr>
        <p:blipFill rotWithShape="1">
          <a:blip r:embed="rId8">
            <a:alphaModFix/>
          </a:blip>
          <a:srcRect b="0" l="0" r="0" t="0"/>
          <a:stretch/>
        </p:blipFill>
        <p:spPr>
          <a:xfrm>
            <a:off x="386074" y="1726752"/>
            <a:ext cx="4866254" cy="2279687"/>
          </a:xfrm>
          <a:prstGeom prst="rect">
            <a:avLst/>
          </a:prstGeom>
          <a:noFill/>
          <a:ln>
            <a:noFill/>
          </a:ln>
        </p:spPr>
      </p:pic>
      <p:sp>
        <p:nvSpPr>
          <p:cNvPr id="1945" name="Google Shape;1945;g1494e5d45db_0_1176"/>
          <p:cNvSpPr/>
          <p:nvPr/>
        </p:nvSpPr>
        <p:spPr>
          <a:xfrm>
            <a:off x="374325" y="1283650"/>
            <a:ext cx="4884300" cy="348000"/>
          </a:xfrm>
          <a:prstGeom prst="round2SameRect">
            <a:avLst>
              <a:gd fmla="val 16667" name="adj1"/>
              <a:gd fmla="val 0" name="adj2"/>
            </a:avLst>
          </a:prstGeom>
          <a:solidFill>
            <a:srgbClr val="0481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1494e5d45db_0_1176"/>
          <p:cNvSpPr/>
          <p:nvPr/>
        </p:nvSpPr>
        <p:spPr>
          <a:xfrm>
            <a:off x="506274" y="1405931"/>
            <a:ext cx="104100" cy="1041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1494e5d45db_0_1176"/>
          <p:cNvSpPr/>
          <p:nvPr/>
        </p:nvSpPr>
        <p:spPr>
          <a:xfrm>
            <a:off x="714287" y="1405931"/>
            <a:ext cx="104100" cy="1041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g1494e5d45db_0_1176"/>
          <p:cNvSpPr/>
          <p:nvPr/>
        </p:nvSpPr>
        <p:spPr>
          <a:xfrm>
            <a:off x="408569" y="413675"/>
            <a:ext cx="3033900" cy="708900"/>
          </a:xfrm>
          <a:prstGeom prst="flowChartAlternateProcess">
            <a:avLst/>
          </a:prstGeom>
          <a:solidFill>
            <a:srgbClr val="0481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1494e5d45db_0_1176"/>
          <p:cNvSpPr txBox="1"/>
          <p:nvPr/>
        </p:nvSpPr>
        <p:spPr>
          <a:xfrm>
            <a:off x="502019" y="473075"/>
            <a:ext cx="2847000" cy="5901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Clr>
                <a:srgbClr val="000000"/>
              </a:buClr>
              <a:buSzPts val="2600"/>
              <a:buFont typeface="Arial"/>
              <a:buNone/>
            </a:pPr>
            <a:r>
              <a:rPr b="0" i="0" lang="en-GB" sz="2600" u="none" cap="none" strike="noStrike">
                <a:solidFill>
                  <a:srgbClr val="D9D99C"/>
                </a:solidFill>
                <a:latin typeface="Saira ExtraBold"/>
                <a:ea typeface="Saira ExtraBold"/>
                <a:cs typeface="Saira ExtraBold"/>
                <a:sym typeface="Saira ExtraBold"/>
              </a:rPr>
              <a:t>BREAK TIME </a:t>
            </a:r>
            <a:r>
              <a:rPr b="0" i="0" lang="en-GB" sz="2500" u="none" cap="none" strike="noStrike">
                <a:solidFill>
                  <a:schemeClr val="lt1"/>
                </a:solidFill>
                <a:latin typeface="Saira"/>
                <a:ea typeface="Saira"/>
                <a:cs typeface="Saira"/>
                <a:sym typeface="Saira"/>
              </a:rPr>
              <a:t>⏰</a:t>
            </a:r>
            <a:endParaRPr b="0" i="0" sz="2600" u="none" cap="none" strike="noStrike">
              <a:solidFill>
                <a:srgbClr val="D9D99C"/>
              </a:solidFill>
              <a:latin typeface="Saira ExtraBold"/>
              <a:ea typeface="Saira ExtraBold"/>
              <a:cs typeface="Saira ExtraBold"/>
              <a:sym typeface="Saira ExtraBold"/>
            </a:endParaRPr>
          </a:p>
        </p:txBody>
      </p:sp>
      <p:pic>
        <p:nvPicPr>
          <p:cNvPr descr="Mamma Mia Soundtrack ♡♡ Mamma Mia Soundtrack Playlist ♡♡ Mamma Mia Album Soundtrack Playlist 2020&#10;Mamma Mia Soundtrack ♡♡ Mamma Mia Soundtrack Playlist ♡♡ Mamma Mia Album Soundtrack Playlist 2020&#10;Mamma Mia Soundtrack ♡♡ Mamma Mia Soundtrack Playlist ♡♡ Mamma Mia Album Soundtrack Playlist 2020" id="1950" name="Google Shape;1950;g1494e5d45db_0_1176" title="Mamma Mia Soundtrack ♡♡ Mamma Mia Soundtrack Playlist ♡♡ Mamma Mia Album Soundtrack Playlist 2020">
            <a:hlinkClick r:id="rId9"/>
          </p:cNvPr>
          <p:cNvPicPr preferRelativeResize="0"/>
          <p:nvPr/>
        </p:nvPicPr>
        <p:blipFill rotWithShape="1">
          <a:blip r:embed="rId10">
            <a:alphaModFix/>
          </a:blip>
          <a:srcRect b="0" l="0" r="0" t="0"/>
          <a:stretch/>
        </p:blipFill>
        <p:spPr>
          <a:xfrm>
            <a:off x="3611325" y="413675"/>
            <a:ext cx="836225" cy="708900"/>
          </a:xfrm>
          <a:prstGeom prst="rect">
            <a:avLst/>
          </a:prstGeom>
          <a:noFill/>
          <a:ln>
            <a:noFill/>
          </a:ln>
        </p:spPr>
      </p:pic>
      <p:sp>
        <p:nvSpPr>
          <p:cNvPr id="1951" name="Google Shape;1951;g1494e5d45db_0_1176"/>
          <p:cNvSpPr txBox="1"/>
          <p:nvPr/>
        </p:nvSpPr>
        <p:spPr>
          <a:xfrm>
            <a:off x="2338125" y="1283075"/>
            <a:ext cx="28932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0" i="1" lang="en-GB" sz="1400" u="none" cap="none" strike="noStrike">
                <a:solidFill>
                  <a:schemeClr val="lt1"/>
                </a:solidFill>
                <a:latin typeface="Saira"/>
                <a:ea typeface="Saira"/>
                <a:cs typeface="Saira"/>
                <a:sym typeface="Saira"/>
              </a:rPr>
              <a:t>Be back by 07:10 PM</a:t>
            </a:r>
            <a:endParaRPr b="0" i="1" sz="1400" u="none" cap="none" strike="noStrike">
              <a:solidFill>
                <a:schemeClr val="lt1"/>
              </a:solidFill>
              <a:latin typeface="Saira"/>
              <a:ea typeface="Saira"/>
              <a:cs typeface="Saira"/>
              <a:sym typeface="Saira"/>
            </a:endParaRPr>
          </a:p>
        </p:txBody>
      </p:sp>
      <p:sp>
        <p:nvSpPr>
          <p:cNvPr id="1952" name="Google Shape;1952;g1494e5d45db_0_1176"/>
          <p:cNvSpPr txBox="1"/>
          <p:nvPr/>
        </p:nvSpPr>
        <p:spPr>
          <a:xfrm>
            <a:off x="4552100" y="413675"/>
            <a:ext cx="6792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600"/>
              <a:buFont typeface="Arial"/>
              <a:buNone/>
            </a:pPr>
            <a:r>
              <a:rPr b="0" i="0" lang="en-GB" sz="600" u="none" cap="none" strike="noStrike">
                <a:solidFill>
                  <a:srgbClr val="F0F0F0"/>
                </a:solidFill>
                <a:latin typeface="Saira"/>
                <a:ea typeface="Saira"/>
                <a:cs typeface="Saira"/>
                <a:sym typeface="Saira"/>
              </a:rPr>
              <a:t>Mamma Mia Soundtrack</a:t>
            </a:r>
            <a:endParaRPr b="0" i="0" sz="600" u="none" cap="none" strike="noStrike">
              <a:solidFill>
                <a:srgbClr val="F0F0F0"/>
              </a:solidFill>
              <a:latin typeface="Saira"/>
              <a:ea typeface="Saira"/>
              <a:cs typeface="Saira"/>
              <a:sym typeface="Saira"/>
            </a:endParaRPr>
          </a:p>
          <a:p>
            <a:pPr indent="0" lvl="0" marL="0" marR="0" rtl="0" algn="l">
              <a:lnSpc>
                <a:spcPct val="115000"/>
              </a:lnSpc>
              <a:spcBef>
                <a:spcPts val="0"/>
              </a:spcBef>
              <a:spcAft>
                <a:spcPts val="0"/>
              </a:spcAft>
              <a:buClr>
                <a:srgbClr val="000000"/>
              </a:buClr>
              <a:buSzPts val="600"/>
              <a:buFont typeface="Arial"/>
              <a:buNone/>
            </a:pPr>
            <a:r>
              <a:rPr b="0" i="0" lang="en-GB" sz="600" u="none" cap="none" strike="noStrike">
                <a:solidFill>
                  <a:srgbClr val="F0F0F0"/>
                </a:solidFill>
                <a:latin typeface="Saira"/>
                <a:ea typeface="Saira"/>
                <a:cs typeface="Saira"/>
                <a:sym typeface="Saira"/>
              </a:rPr>
              <a:t>by TT Club</a:t>
            </a:r>
            <a:endParaRPr b="0" i="0" sz="600" u="none" cap="none" strike="noStrike">
              <a:solidFill>
                <a:srgbClr val="F0F0F0"/>
              </a:solidFill>
              <a:latin typeface="Saira"/>
              <a:ea typeface="Saira"/>
              <a:cs typeface="Saira"/>
              <a:sym typeface="Sai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g153a530fcd8_0_1319"/>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04 </a:t>
            </a:r>
            <a:endParaRPr/>
          </a:p>
          <a:p>
            <a:pPr indent="0" lvl="0" marL="0" rtl="0" algn="l">
              <a:lnSpc>
                <a:spcPct val="80000"/>
              </a:lnSpc>
              <a:spcBef>
                <a:spcPts val="0"/>
              </a:spcBef>
              <a:spcAft>
                <a:spcPts val="0"/>
              </a:spcAft>
              <a:buSzPts val="3000"/>
              <a:buNone/>
            </a:pPr>
            <a:r>
              <a:rPr lang="en-GB"/>
              <a:t>INTRODUCTION </a:t>
            </a:r>
            <a:endParaRPr/>
          </a:p>
          <a:p>
            <a:pPr indent="0" lvl="0" marL="0" rtl="0" algn="l">
              <a:lnSpc>
                <a:spcPct val="80000"/>
              </a:lnSpc>
              <a:spcBef>
                <a:spcPts val="0"/>
              </a:spcBef>
              <a:spcAft>
                <a:spcPts val="0"/>
              </a:spcAft>
              <a:buSzPts val="3000"/>
              <a:buNone/>
            </a:pPr>
            <a:r>
              <a:rPr lang="en-GB"/>
              <a:t>TO </a:t>
            </a:r>
            <a:endParaRPr/>
          </a:p>
          <a:p>
            <a:pPr indent="0" lvl="0" marL="0" rtl="0" algn="l">
              <a:lnSpc>
                <a:spcPct val="80000"/>
              </a:lnSpc>
              <a:spcBef>
                <a:spcPts val="0"/>
              </a:spcBef>
              <a:spcAft>
                <a:spcPts val="0"/>
              </a:spcAft>
              <a:buSzPts val="3000"/>
              <a:buNone/>
            </a:pPr>
            <a:r>
              <a:rPr lang="en-GB"/>
              <a:t>STREAMLIT CLOUD AND HUGGING FACE SPACES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g153a530fcd8_0_132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63" name="Google Shape;1963;g153a530fcd8_0_132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Configuring access to Streamlit Cloud</a:t>
            </a:r>
            <a:endParaRPr b="0" i="0" sz="2300" u="none" cap="none" strike="noStrike">
              <a:solidFill>
                <a:srgbClr val="000000"/>
              </a:solidFill>
              <a:latin typeface="Arial"/>
              <a:ea typeface="Arial"/>
              <a:cs typeface="Arial"/>
              <a:sym typeface="Arial"/>
            </a:endParaRPr>
          </a:p>
        </p:txBody>
      </p:sp>
      <p:sp>
        <p:nvSpPr>
          <p:cNvPr id="1964" name="Google Shape;1964;g153a530fcd8_0_1325"/>
          <p:cNvSpPr txBox="1"/>
          <p:nvPr/>
        </p:nvSpPr>
        <p:spPr>
          <a:xfrm>
            <a:off x="417650" y="996700"/>
            <a:ext cx="7719600" cy="2092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Head to </a:t>
            </a:r>
            <a:r>
              <a:rPr b="0" i="0" lang="en-GB" sz="1400" u="sng" cap="none" strike="noStrike">
                <a:solidFill>
                  <a:schemeClr val="hlink"/>
                </a:solidFill>
                <a:latin typeface="Saira"/>
                <a:ea typeface="Saira"/>
                <a:cs typeface="Saira"/>
                <a:sym typeface="Saira"/>
                <a:hlinkClick r:id="rId3"/>
              </a:rPr>
              <a:t>https://streamlit.io/cloud</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Sign up for an account.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Input your details. Please connect your GitHub as well.</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Wait. Streamlit Cloud sometimes ask people to wait for a few days before receiving their invite.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Let the deployment begin!</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g153baf74eb4_0_10"/>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70" name="Google Shape;1970;g153baf74eb4_0_10"/>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What do I need for Streamlit Cloud deployment?</a:t>
            </a:r>
            <a:endParaRPr b="0" i="0" sz="2300" u="none" cap="none" strike="noStrike">
              <a:solidFill>
                <a:srgbClr val="000000"/>
              </a:solidFill>
              <a:latin typeface="Arial"/>
              <a:ea typeface="Arial"/>
              <a:cs typeface="Arial"/>
              <a:sym typeface="Arial"/>
            </a:endParaRPr>
          </a:p>
        </p:txBody>
      </p:sp>
      <p:sp>
        <p:nvSpPr>
          <p:cNvPr id="1971" name="Google Shape;1971;g153baf74eb4_0_10"/>
          <p:cNvSpPr txBox="1"/>
          <p:nvPr/>
        </p:nvSpPr>
        <p:spPr>
          <a:xfrm>
            <a:off x="360375" y="966175"/>
            <a:ext cx="7719600" cy="3827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Setup a GitHub repo for your web app.</a:t>
            </a:r>
            <a:r>
              <a:rPr b="0" i="0" lang="en-GB" sz="1400" u="none" cap="none" strike="noStrike">
                <a:solidFill>
                  <a:srgbClr val="000000"/>
                </a:solidFill>
                <a:latin typeface="Saira"/>
                <a:ea typeface="Saira"/>
                <a:cs typeface="Saira"/>
                <a:sym typeface="Saira"/>
              </a:rPr>
              <a:t> In this step, please do not use generic names like “Sprint 1 - Group 2 Web App”. You will eventually share this to everyone as part of your portfolio so please name your app appropriately.</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Ready your files.</a:t>
            </a:r>
            <a:r>
              <a:rPr b="0" i="0" lang="en-GB" sz="1400" u="none" cap="none" strike="noStrike">
                <a:solidFill>
                  <a:srgbClr val="000000"/>
                </a:solidFill>
                <a:latin typeface="Saira"/>
                <a:ea typeface="Saira"/>
                <a:cs typeface="Saira"/>
                <a:sym typeface="Saira"/>
              </a:rPr>
              <a:t> Usually, we prepare our requirements.txt, app.py, data and other media. If you will use photos in designing your web app, please compile it in one folder.</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Make sure your app is running in your local.</a:t>
            </a:r>
            <a:r>
              <a:rPr b="0" i="0" lang="en-GB" sz="1400" u="none" cap="none" strike="noStrike">
                <a:solidFill>
                  <a:srgbClr val="000000"/>
                </a:solidFill>
                <a:latin typeface="Saira"/>
                <a:ea typeface="Saira"/>
                <a:cs typeface="Saira"/>
                <a:sym typeface="Saira"/>
              </a:rPr>
              <a:t> Once your app is running OK in your local, make sure your listed modules in requirements.txt match your environment modules so you will be sure it will run appropriately upon deployment.</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Deploy your app in Streamlit Cloud.</a:t>
            </a:r>
            <a:r>
              <a:rPr b="0" i="0" lang="en-GB" sz="1400" u="none" cap="none" strike="noStrike">
                <a:solidFill>
                  <a:srgbClr val="000000"/>
                </a:solidFill>
                <a:latin typeface="Saira"/>
                <a:ea typeface="Saira"/>
                <a:cs typeface="Saira"/>
                <a:sym typeface="Saira"/>
              </a:rPr>
              <a:t> You will need to reconfigure the following: (1) repo location in GitHub, (2) branch and (3) main file path (usually, app.py or main.py).</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If it fails, always READ what the error will say.</a:t>
            </a:r>
            <a:r>
              <a:rPr b="0" i="0" lang="en-GB" sz="1400" u="none" cap="none" strike="noStrike">
                <a:solidFill>
                  <a:srgbClr val="000000"/>
                </a:solidFill>
                <a:latin typeface="Saira"/>
                <a:ea typeface="Saira"/>
                <a:cs typeface="Saira"/>
                <a:sym typeface="Saira"/>
              </a:rPr>
              <a:t> It should point you to the right direction in identifying your bugs.</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g153baf74eb4_0_18"/>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77" name="Google Shape;1977;g153baf74eb4_0_18"/>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How do I actually deploy in Streamlit Cloud?</a:t>
            </a:r>
            <a:endParaRPr b="0" i="0" sz="2300" u="none" cap="none" strike="noStrike">
              <a:solidFill>
                <a:srgbClr val="000000"/>
              </a:solidFill>
              <a:latin typeface="Arial"/>
              <a:ea typeface="Arial"/>
              <a:cs typeface="Arial"/>
              <a:sym typeface="Arial"/>
            </a:endParaRPr>
          </a:p>
        </p:txBody>
      </p:sp>
      <p:pic>
        <p:nvPicPr>
          <p:cNvPr id="1978" name="Google Shape;1978;g153baf74eb4_0_18" title="Streamlit Cloud Tutorial.mp4">
            <a:hlinkClick r:id="rId3"/>
          </p:cNvPr>
          <p:cNvPicPr preferRelativeResize="0"/>
          <p:nvPr/>
        </p:nvPicPr>
        <p:blipFill rotWithShape="1">
          <a:blip r:embed="rId4">
            <a:alphaModFix/>
          </a:blip>
          <a:srcRect b="0" l="0" r="0" t="0"/>
          <a:stretch/>
        </p:blipFill>
        <p:spPr>
          <a:xfrm>
            <a:off x="1585463" y="1199800"/>
            <a:ext cx="5973068" cy="3359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1000"/>
                                        <p:tgtEl>
                                          <p:spTgt spid="1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g153a530fcd8_0_1224"/>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84" name="Google Shape;1984;g153a530fcd8_0_122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Configuring access to Hugging Face Spaces</a:t>
            </a:r>
            <a:endParaRPr b="0" i="0" sz="2300" u="none" cap="none" strike="noStrike">
              <a:solidFill>
                <a:srgbClr val="000000"/>
              </a:solidFill>
              <a:latin typeface="Arial"/>
              <a:ea typeface="Arial"/>
              <a:cs typeface="Arial"/>
              <a:sym typeface="Arial"/>
            </a:endParaRPr>
          </a:p>
        </p:txBody>
      </p:sp>
      <p:sp>
        <p:nvSpPr>
          <p:cNvPr id="1985" name="Google Shape;1985;g153a530fcd8_0_1224"/>
          <p:cNvSpPr txBox="1"/>
          <p:nvPr/>
        </p:nvSpPr>
        <p:spPr>
          <a:xfrm>
            <a:off x="417650" y="996700"/>
            <a:ext cx="7719600" cy="18444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Head to </a:t>
            </a:r>
            <a:r>
              <a:rPr b="0" i="0" lang="en-GB" sz="1400" u="sng" cap="none" strike="noStrike">
                <a:solidFill>
                  <a:schemeClr val="hlink"/>
                </a:solidFill>
                <a:latin typeface="Saira"/>
                <a:ea typeface="Saira"/>
                <a:cs typeface="Saira"/>
                <a:sym typeface="Saira"/>
                <a:hlinkClick r:id="rId3"/>
              </a:rPr>
              <a:t>https://huggingface.co/</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Sign up for an account. </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Input your details. Please connect your GitHub..</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Confirmation email will be sent to your account. Accept and log in to Hugging Face.</a:t>
            </a:r>
            <a:endParaRPr b="0" i="0" sz="1400" u="none" cap="none" strike="noStrike">
              <a:solidFill>
                <a:srgbClr val="000000"/>
              </a:solidFill>
              <a:latin typeface="Saira"/>
              <a:ea typeface="Saira"/>
              <a:cs typeface="Saira"/>
              <a:sym typeface="Saira"/>
            </a:endParaRPr>
          </a:p>
          <a:p>
            <a:pPr indent="-317500" lvl="0" marL="457200" marR="0" rtl="0" algn="l">
              <a:lnSpc>
                <a:spcPct val="115000"/>
              </a:lnSpc>
              <a:spcBef>
                <a:spcPts val="0"/>
              </a:spcBef>
              <a:spcAft>
                <a:spcPts val="0"/>
              </a:spcAft>
              <a:buClr>
                <a:srgbClr val="000000"/>
              </a:buClr>
              <a:buSzPts val="1400"/>
              <a:buFont typeface="Saira"/>
              <a:buAutoNum type="arabicPeriod"/>
            </a:pPr>
            <a:r>
              <a:rPr b="0" i="0" lang="en-GB" sz="1400" u="none" cap="none" strike="noStrike">
                <a:solidFill>
                  <a:srgbClr val="000000"/>
                </a:solidFill>
                <a:latin typeface="Saira"/>
                <a:ea typeface="Saira"/>
                <a:cs typeface="Saira"/>
                <a:sym typeface="Saira"/>
              </a:rPr>
              <a:t>Now, head to </a:t>
            </a:r>
            <a:r>
              <a:rPr b="0" i="0" lang="en-GB" sz="1400" u="sng" cap="none" strike="noStrike">
                <a:solidFill>
                  <a:schemeClr val="hlink"/>
                </a:solidFill>
                <a:latin typeface="Saira"/>
                <a:ea typeface="Saira"/>
                <a:cs typeface="Saira"/>
                <a:sym typeface="Saira"/>
                <a:hlinkClick r:id="rId4"/>
              </a:rPr>
              <a:t>https://huggingface.co/spaces</a:t>
            </a:r>
            <a:r>
              <a:rPr b="0" i="0" lang="en-GB" sz="1400" u="none" cap="none" strike="noStrike">
                <a:solidFill>
                  <a:srgbClr val="000000"/>
                </a:solidFill>
                <a:latin typeface="Saira"/>
                <a:ea typeface="Saira"/>
                <a:cs typeface="Saira"/>
                <a:sym typeface="Saira"/>
              </a:rPr>
              <a:t> and let the deployment begin!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g153baf74eb4_0_49"/>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91" name="Google Shape;1991;g153baf74eb4_0_49"/>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What do I need for Hugging Face Spaces deployment?</a:t>
            </a:r>
            <a:endParaRPr b="0" i="0" sz="2300" u="none" cap="none" strike="noStrike">
              <a:solidFill>
                <a:srgbClr val="000000"/>
              </a:solidFill>
              <a:latin typeface="Arial"/>
              <a:ea typeface="Arial"/>
              <a:cs typeface="Arial"/>
              <a:sym typeface="Arial"/>
            </a:endParaRPr>
          </a:p>
        </p:txBody>
      </p:sp>
      <p:sp>
        <p:nvSpPr>
          <p:cNvPr id="1992" name="Google Shape;1992;g153baf74eb4_0_49"/>
          <p:cNvSpPr txBox="1"/>
          <p:nvPr/>
        </p:nvSpPr>
        <p:spPr>
          <a:xfrm>
            <a:off x="360375" y="966175"/>
            <a:ext cx="8366100" cy="367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Setup a repo in Hugging Face Spaces.</a:t>
            </a:r>
            <a:r>
              <a:rPr b="0" i="0" lang="en-GB" sz="1100" u="none" cap="none" strike="noStrike">
                <a:solidFill>
                  <a:srgbClr val="000000"/>
                </a:solidFill>
                <a:latin typeface="Saira"/>
                <a:ea typeface="Saira"/>
                <a:cs typeface="Saira"/>
                <a:sym typeface="Saira"/>
              </a:rPr>
              <a:t> In this step, please do not use generic names like “Sprint 1 - Group 2 Web App”. You will eventually share this to everyone as part of your portfolio so please name your app appropriately.</a:t>
            </a:r>
            <a:endParaRPr b="0"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Clone the repo in your local machine</a:t>
            </a:r>
            <a:r>
              <a:rPr b="0" i="0" lang="en-GB" sz="1100" u="none" cap="none" strike="noStrike">
                <a:solidFill>
                  <a:srgbClr val="000000"/>
                </a:solidFill>
                <a:latin typeface="Saira"/>
                <a:ea typeface="Saira"/>
                <a:cs typeface="Saira"/>
                <a:sym typeface="Saira"/>
              </a:rPr>
              <a:t>.</a:t>
            </a:r>
            <a:endParaRPr b="0"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Ready your files.</a:t>
            </a:r>
            <a:r>
              <a:rPr b="0" i="0" lang="en-GB" sz="1100" u="none" cap="none" strike="noStrike">
                <a:solidFill>
                  <a:srgbClr val="000000"/>
                </a:solidFill>
                <a:latin typeface="Saira"/>
                <a:ea typeface="Saira"/>
                <a:cs typeface="Saira"/>
                <a:sym typeface="Saira"/>
              </a:rPr>
              <a:t> Usually, we prepare our requirements.txt, app.py, data and other media. If you will use photos in designing your web app, please compile it in one folder.</a:t>
            </a:r>
            <a:endParaRPr b="0"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Make sure your app is running in your local.</a:t>
            </a:r>
            <a:r>
              <a:rPr b="0" i="0" lang="en-GB" sz="1100" u="none" cap="none" strike="noStrike">
                <a:solidFill>
                  <a:srgbClr val="000000"/>
                </a:solidFill>
                <a:latin typeface="Saira"/>
                <a:ea typeface="Saira"/>
                <a:cs typeface="Saira"/>
                <a:sym typeface="Saira"/>
              </a:rPr>
              <a:t> Once your app is running OK in your local, make sure your listed modules in requirements.txt match your environment modules so you will be sure it will run appropriately upon deployment.</a:t>
            </a:r>
            <a:endParaRPr b="0"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Install git-lfs. </a:t>
            </a:r>
            <a:r>
              <a:rPr b="0" i="0" lang="en-GB" sz="1100" u="none" cap="none" strike="noStrike">
                <a:solidFill>
                  <a:srgbClr val="000000"/>
                </a:solidFill>
                <a:latin typeface="Saira"/>
                <a:ea typeface="Saira"/>
                <a:cs typeface="Saira"/>
                <a:sym typeface="Saira"/>
              </a:rPr>
              <a:t>To upload large files (&gt;10MB), go to </a:t>
            </a:r>
            <a:r>
              <a:rPr b="0" i="0" lang="en-GB" sz="1100" u="sng" cap="none" strike="noStrike">
                <a:solidFill>
                  <a:schemeClr val="hlink"/>
                </a:solidFill>
                <a:latin typeface="Saira"/>
                <a:ea typeface="Saira"/>
                <a:cs typeface="Saira"/>
                <a:sym typeface="Saira"/>
                <a:hlinkClick r:id="rId3"/>
              </a:rPr>
              <a:t>https://docs.github.com/en/repositories/working-with-files/managing-large-files/installing-git-large-file-storage</a:t>
            </a:r>
            <a:r>
              <a:rPr b="0" i="0" lang="en-GB" sz="1100" u="none" cap="none" strike="noStrike">
                <a:solidFill>
                  <a:srgbClr val="000000"/>
                </a:solidFill>
                <a:latin typeface="Saira"/>
                <a:ea typeface="Saira"/>
                <a:cs typeface="Saira"/>
                <a:sym typeface="Saira"/>
              </a:rPr>
              <a:t>. </a:t>
            </a:r>
            <a:endParaRPr b="0"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Push your files to deploy your app.</a:t>
            </a:r>
            <a:endParaRPr b="1" i="0" sz="1100" u="none" cap="none" strike="noStrike">
              <a:solidFill>
                <a:srgbClr val="000000"/>
              </a:solidFill>
              <a:latin typeface="Saira"/>
              <a:ea typeface="Saira"/>
              <a:cs typeface="Saira"/>
              <a:sym typeface="Saira"/>
            </a:endParaRPr>
          </a:p>
          <a:p>
            <a:pPr indent="-298450" lvl="1" marL="914400" marR="0" rtl="0" algn="l">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Run </a:t>
            </a:r>
            <a:r>
              <a:rPr b="1" i="0" lang="en-GB" sz="1100" u="none" cap="none" strike="noStrike">
                <a:solidFill>
                  <a:srgbClr val="000000"/>
                </a:solidFill>
                <a:latin typeface="Saira"/>
                <a:ea typeface="Saira"/>
                <a:cs typeface="Saira"/>
                <a:sym typeface="Saira"/>
              </a:rPr>
              <a:t>git lfs install</a:t>
            </a:r>
            <a:r>
              <a:rPr b="0" i="0" lang="en-GB" sz="1100" u="none" cap="none" strike="noStrike">
                <a:solidFill>
                  <a:srgbClr val="000000"/>
                </a:solidFill>
                <a:latin typeface="Saira"/>
                <a:ea typeface="Saira"/>
                <a:cs typeface="Saira"/>
                <a:sym typeface="Saira"/>
              </a:rPr>
              <a:t> to initialize git-lfs.</a:t>
            </a:r>
            <a:endParaRPr b="0" i="0" sz="1100" u="none" cap="none" strike="noStrike">
              <a:solidFill>
                <a:srgbClr val="000000"/>
              </a:solidFill>
              <a:latin typeface="Saira"/>
              <a:ea typeface="Saira"/>
              <a:cs typeface="Saira"/>
              <a:sym typeface="Saira"/>
            </a:endParaRPr>
          </a:p>
          <a:p>
            <a:pPr indent="-298450" lvl="1" marL="914400" marR="0" rtl="0" algn="l">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Track large files by running </a:t>
            </a:r>
            <a:r>
              <a:rPr b="1" i="0" lang="en-GB" sz="1100" u="none" cap="none" strike="noStrike">
                <a:solidFill>
                  <a:srgbClr val="000000"/>
                </a:solidFill>
                <a:latin typeface="Saira"/>
                <a:ea typeface="Saira"/>
                <a:cs typeface="Saira"/>
                <a:sym typeface="Saira"/>
              </a:rPr>
              <a:t>git lfs track “*.csv”</a:t>
            </a:r>
            <a:r>
              <a:rPr b="0" i="0" lang="en-GB" sz="1100" u="none" cap="none" strike="noStrike">
                <a:solidFill>
                  <a:srgbClr val="000000"/>
                </a:solidFill>
                <a:latin typeface="Saira"/>
                <a:ea typeface="Saira"/>
                <a:cs typeface="Saira"/>
                <a:sym typeface="Saira"/>
              </a:rPr>
              <a:t> (our file is 30+ MB which is &gt;10MB so we need this step)</a:t>
            </a:r>
            <a:endParaRPr b="0" i="0" sz="1100" u="none" cap="none" strike="noStrike">
              <a:solidFill>
                <a:srgbClr val="000000"/>
              </a:solidFill>
              <a:latin typeface="Saira"/>
              <a:ea typeface="Saira"/>
              <a:cs typeface="Saira"/>
              <a:sym typeface="Saira"/>
            </a:endParaRPr>
          </a:p>
          <a:p>
            <a:pPr indent="-298450" lvl="1" marL="914400" marR="0" rtl="0" algn="l">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Run </a:t>
            </a:r>
            <a:r>
              <a:rPr b="1" i="0" lang="en-GB" sz="1100" u="none" cap="none" strike="noStrike">
                <a:solidFill>
                  <a:srgbClr val="000000"/>
                </a:solidFill>
                <a:latin typeface="Saira"/>
                <a:ea typeface="Saira"/>
                <a:cs typeface="Saira"/>
                <a:sym typeface="Saira"/>
              </a:rPr>
              <a:t>git add .gitattributes</a:t>
            </a:r>
            <a:endParaRPr b="0" i="0" sz="1100" u="none" cap="none" strike="noStrike">
              <a:solidFill>
                <a:srgbClr val="000000"/>
              </a:solidFill>
              <a:latin typeface="Saira"/>
              <a:ea typeface="Saira"/>
              <a:cs typeface="Saira"/>
              <a:sym typeface="Saira"/>
            </a:endParaRPr>
          </a:p>
          <a:p>
            <a:pPr indent="-298450" lvl="1" marL="914400" marR="0" rtl="0" algn="l">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Run </a:t>
            </a:r>
            <a:r>
              <a:rPr b="1" i="0" lang="en-GB" sz="1100" u="none" cap="none" strike="noStrike">
                <a:solidFill>
                  <a:srgbClr val="000000"/>
                </a:solidFill>
                <a:latin typeface="Saira"/>
                <a:ea typeface="Saira"/>
                <a:cs typeface="Saira"/>
                <a:sym typeface="Saira"/>
              </a:rPr>
              <a:t>git add .</a:t>
            </a:r>
            <a:endParaRPr b="1" i="0" sz="1100" u="none" cap="none" strike="noStrike">
              <a:solidFill>
                <a:srgbClr val="000000"/>
              </a:solidFill>
              <a:latin typeface="Saira"/>
              <a:ea typeface="Saira"/>
              <a:cs typeface="Saira"/>
              <a:sym typeface="Saira"/>
            </a:endParaRPr>
          </a:p>
          <a:p>
            <a:pPr indent="-298450" lvl="1" marL="914400" marR="0" rtl="0" algn="l">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Run </a:t>
            </a:r>
            <a:r>
              <a:rPr b="1" i="0" lang="en-GB" sz="1100" u="none" cap="none" strike="noStrike">
                <a:solidFill>
                  <a:srgbClr val="000000"/>
                </a:solidFill>
                <a:latin typeface="Saira"/>
                <a:ea typeface="Saira"/>
                <a:cs typeface="Saira"/>
                <a:sym typeface="Saira"/>
              </a:rPr>
              <a:t>git commit -m “&lt;your_message&gt;”</a:t>
            </a:r>
            <a:r>
              <a:rPr b="0" i="0" lang="en-GB" sz="1100" u="none" cap="none" strike="noStrike">
                <a:solidFill>
                  <a:srgbClr val="000000"/>
                </a:solidFill>
                <a:latin typeface="Saira"/>
                <a:ea typeface="Saira"/>
                <a:cs typeface="Saira"/>
                <a:sym typeface="Saira"/>
              </a:rPr>
              <a:t> then do </a:t>
            </a:r>
            <a:r>
              <a:rPr b="1" i="0" lang="en-GB" sz="1100" u="none" cap="none" strike="noStrike">
                <a:solidFill>
                  <a:srgbClr val="000000"/>
                </a:solidFill>
                <a:latin typeface="Saira"/>
                <a:ea typeface="Saira"/>
                <a:cs typeface="Saira"/>
                <a:sym typeface="Saira"/>
              </a:rPr>
              <a:t>git push</a:t>
            </a:r>
            <a:endParaRPr b="1" i="0" sz="1100" u="none" cap="none" strike="noStrike">
              <a:solidFill>
                <a:srgbClr val="000000"/>
              </a:solidFill>
              <a:latin typeface="Saira"/>
              <a:ea typeface="Saira"/>
              <a:cs typeface="Saira"/>
              <a:sym typeface="Saira"/>
            </a:endParaRPr>
          </a:p>
          <a:p>
            <a:pPr indent="-298450" lvl="0" marL="457200" marR="0" rtl="0" algn="l">
              <a:lnSpc>
                <a:spcPct val="115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If it fails, always READ what the error will say.</a:t>
            </a:r>
            <a:r>
              <a:rPr b="0" i="0" lang="en-GB" sz="1100" u="none" cap="none" strike="noStrike">
                <a:solidFill>
                  <a:srgbClr val="000000"/>
                </a:solidFill>
                <a:latin typeface="Saira"/>
                <a:ea typeface="Saira"/>
                <a:cs typeface="Saira"/>
                <a:sym typeface="Saira"/>
              </a:rPr>
              <a:t> It should point you to the right direction in identifying your bugs.</a:t>
            </a:r>
            <a:endParaRPr b="0" i="0" sz="1100" u="none" cap="none" strike="noStrike">
              <a:solidFill>
                <a:srgbClr val="000000"/>
              </a:solidFill>
              <a:latin typeface="Saira"/>
              <a:ea typeface="Saira"/>
              <a:cs typeface="Saira"/>
              <a:sym typeface="Saira"/>
            </a:endParaRPr>
          </a:p>
          <a:p>
            <a:pPr indent="0" lvl="0" marL="0" marR="0" rtl="0" algn="l">
              <a:lnSpc>
                <a:spcPct val="100000"/>
              </a:lnSpc>
              <a:spcBef>
                <a:spcPts val="1600"/>
              </a:spcBef>
              <a:spcAft>
                <a:spcPts val="0"/>
              </a:spcAft>
              <a:buClr>
                <a:srgbClr val="000000"/>
              </a:buClr>
              <a:buSzPts val="1100"/>
              <a:buFont typeface="Arial"/>
              <a:buNone/>
            </a:pPr>
            <a:r>
              <a:t/>
            </a:r>
            <a:endParaRPr b="0" i="0" sz="1100" u="none" cap="none" strike="noStrike">
              <a:solidFill>
                <a:srgbClr val="000000"/>
              </a:solidFill>
              <a:latin typeface="Saira"/>
              <a:ea typeface="Saira"/>
              <a:cs typeface="Saira"/>
              <a:sym typeface="Sai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000"/>
              <a:buNone/>
            </a:pPr>
            <a:r>
              <a:rPr lang="en-GB"/>
              <a:t>DAY 8 AGENDA</a:t>
            </a:r>
            <a:endParaRPr sz="3000"/>
          </a:p>
        </p:txBody>
      </p:sp>
      <p:sp>
        <p:nvSpPr>
          <p:cNvPr id="1724" name="Google Shape;1724;p2"/>
          <p:cNvSpPr txBox="1"/>
          <p:nvPr>
            <p:ph idx="1" type="subTitle"/>
          </p:nvPr>
        </p:nvSpPr>
        <p:spPr>
          <a:xfrm>
            <a:off x="4974025" y="1151250"/>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RECAP</a:t>
            </a:r>
            <a:endParaRPr/>
          </a:p>
        </p:txBody>
      </p:sp>
      <p:sp>
        <p:nvSpPr>
          <p:cNvPr id="1725" name="Google Shape;1725;p2"/>
          <p:cNvSpPr txBox="1"/>
          <p:nvPr>
            <p:ph idx="2" type="subTitle"/>
          </p:nvPr>
        </p:nvSpPr>
        <p:spPr>
          <a:xfrm>
            <a:off x="4974025" y="1820450"/>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INTRODUCTION TO DEPLOYMENTS</a:t>
            </a:r>
            <a:endParaRPr/>
          </a:p>
        </p:txBody>
      </p:sp>
      <p:sp>
        <p:nvSpPr>
          <p:cNvPr id="1726" name="Google Shape;1726;p2"/>
          <p:cNvSpPr txBox="1"/>
          <p:nvPr>
            <p:ph idx="3" type="subTitle"/>
          </p:nvPr>
        </p:nvSpPr>
        <p:spPr>
          <a:xfrm>
            <a:off x="4974025" y="2516800"/>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INTRODUCTION TO GITHUB</a:t>
            </a:r>
            <a:endParaRPr/>
          </a:p>
        </p:txBody>
      </p:sp>
      <p:sp>
        <p:nvSpPr>
          <p:cNvPr id="1727" name="Google Shape;1727;p2"/>
          <p:cNvSpPr txBox="1"/>
          <p:nvPr/>
        </p:nvSpPr>
        <p:spPr>
          <a:xfrm>
            <a:off x="7824150" y="1124100"/>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01</a:t>
            </a:r>
            <a:endParaRPr b="0" i="0" sz="1300" u="none" cap="none" strike="noStrike">
              <a:solidFill>
                <a:srgbClr val="FFFFFF"/>
              </a:solidFill>
              <a:latin typeface="Saira"/>
              <a:ea typeface="Saira"/>
              <a:cs typeface="Saira"/>
              <a:sym typeface="Saira"/>
            </a:endParaRPr>
          </a:p>
        </p:txBody>
      </p:sp>
      <p:sp>
        <p:nvSpPr>
          <p:cNvPr id="1728" name="Google Shape;1728;p2"/>
          <p:cNvSpPr txBox="1"/>
          <p:nvPr/>
        </p:nvSpPr>
        <p:spPr>
          <a:xfrm>
            <a:off x="7824150" y="1793300"/>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02</a:t>
            </a:r>
            <a:endParaRPr b="0" i="0" sz="1300" u="none" cap="none" strike="noStrike">
              <a:solidFill>
                <a:srgbClr val="FFFFFF"/>
              </a:solidFill>
              <a:latin typeface="Saira"/>
              <a:ea typeface="Saira"/>
              <a:cs typeface="Saira"/>
              <a:sym typeface="Saira"/>
            </a:endParaRPr>
          </a:p>
        </p:txBody>
      </p:sp>
      <p:sp>
        <p:nvSpPr>
          <p:cNvPr id="1729" name="Google Shape;1729;p2"/>
          <p:cNvSpPr txBox="1"/>
          <p:nvPr/>
        </p:nvSpPr>
        <p:spPr>
          <a:xfrm>
            <a:off x="7824150" y="2489650"/>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03</a:t>
            </a:r>
            <a:endParaRPr b="0" i="0" sz="1300" u="none" cap="none" strike="noStrike">
              <a:solidFill>
                <a:srgbClr val="FFFFFF"/>
              </a:solidFill>
              <a:latin typeface="Saira"/>
              <a:ea typeface="Saira"/>
              <a:cs typeface="Saira"/>
              <a:sym typeface="Saira"/>
            </a:endParaRPr>
          </a:p>
        </p:txBody>
      </p:sp>
      <p:cxnSp>
        <p:nvCxnSpPr>
          <p:cNvPr id="1730" name="Google Shape;1730;p2"/>
          <p:cNvCxnSpPr/>
          <p:nvPr/>
        </p:nvCxnSpPr>
        <p:spPr>
          <a:xfrm>
            <a:off x="4890700" y="1651150"/>
            <a:ext cx="3734100" cy="0"/>
          </a:xfrm>
          <a:prstGeom prst="straightConnector1">
            <a:avLst/>
          </a:prstGeom>
          <a:noFill/>
          <a:ln cap="flat" cmpd="sng" w="9525">
            <a:solidFill>
              <a:schemeClr val="accent3"/>
            </a:solidFill>
            <a:prstDash val="solid"/>
            <a:round/>
            <a:headEnd len="sm" w="sm" type="none"/>
            <a:tailEnd len="sm" w="sm" type="none"/>
          </a:ln>
        </p:spPr>
      </p:cxnSp>
      <p:cxnSp>
        <p:nvCxnSpPr>
          <p:cNvPr id="1731" name="Google Shape;1731;p2"/>
          <p:cNvCxnSpPr/>
          <p:nvPr/>
        </p:nvCxnSpPr>
        <p:spPr>
          <a:xfrm>
            <a:off x="4890700" y="2320350"/>
            <a:ext cx="3734100" cy="0"/>
          </a:xfrm>
          <a:prstGeom prst="straightConnector1">
            <a:avLst/>
          </a:prstGeom>
          <a:noFill/>
          <a:ln cap="flat" cmpd="sng" w="9525">
            <a:solidFill>
              <a:schemeClr val="accent3"/>
            </a:solidFill>
            <a:prstDash val="solid"/>
            <a:round/>
            <a:headEnd len="sm" w="sm" type="none"/>
            <a:tailEnd len="sm" w="sm" type="none"/>
          </a:ln>
        </p:spPr>
      </p:cxnSp>
      <p:sp>
        <p:nvSpPr>
          <p:cNvPr id="1732" name="Google Shape;1732;p2"/>
          <p:cNvSpPr txBox="1"/>
          <p:nvPr>
            <p:ph idx="3" type="subTitle"/>
          </p:nvPr>
        </p:nvSpPr>
        <p:spPr>
          <a:xfrm>
            <a:off x="4974025" y="3240300"/>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INTRODUCTION TO STREAMLIT CLOUD AND HF SPACES</a:t>
            </a:r>
            <a:endParaRPr/>
          </a:p>
        </p:txBody>
      </p:sp>
      <p:sp>
        <p:nvSpPr>
          <p:cNvPr id="1733" name="Google Shape;1733;p2"/>
          <p:cNvSpPr txBox="1"/>
          <p:nvPr/>
        </p:nvSpPr>
        <p:spPr>
          <a:xfrm>
            <a:off x="7824150" y="3213150"/>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04</a:t>
            </a:r>
            <a:endParaRPr b="0" i="0" sz="1300" u="none" cap="none" strike="noStrike">
              <a:solidFill>
                <a:srgbClr val="FFFFFF"/>
              </a:solidFill>
              <a:latin typeface="Saira"/>
              <a:ea typeface="Saira"/>
              <a:cs typeface="Saira"/>
              <a:sym typeface="Saira"/>
            </a:endParaRPr>
          </a:p>
        </p:txBody>
      </p:sp>
      <p:cxnSp>
        <p:nvCxnSpPr>
          <p:cNvPr id="1734" name="Google Shape;1734;p2"/>
          <p:cNvCxnSpPr/>
          <p:nvPr/>
        </p:nvCxnSpPr>
        <p:spPr>
          <a:xfrm>
            <a:off x="4890700" y="3043850"/>
            <a:ext cx="3734100" cy="0"/>
          </a:xfrm>
          <a:prstGeom prst="straightConnector1">
            <a:avLst/>
          </a:prstGeom>
          <a:noFill/>
          <a:ln cap="flat" cmpd="sng" w="9525">
            <a:solidFill>
              <a:schemeClr val="accent3"/>
            </a:solidFill>
            <a:prstDash val="solid"/>
            <a:round/>
            <a:headEnd len="sm" w="sm" type="none"/>
            <a:tailEnd len="sm" w="sm" type="none"/>
          </a:ln>
        </p:spPr>
      </p:cxnSp>
      <p:sp>
        <p:nvSpPr>
          <p:cNvPr id="1735" name="Google Shape;1735;p2"/>
          <p:cNvSpPr txBox="1"/>
          <p:nvPr>
            <p:ph idx="3" type="subTitle"/>
          </p:nvPr>
        </p:nvSpPr>
        <p:spPr>
          <a:xfrm>
            <a:off x="4974025" y="3909500"/>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SPRINT OUTPUT BRIEF</a:t>
            </a:r>
            <a:endParaRPr/>
          </a:p>
        </p:txBody>
      </p:sp>
      <p:sp>
        <p:nvSpPr>
          <p:cNvPr id="1736" name="Google Shape;1736;p2"/>
          <p:cNvSpPr txBox="1"/>
          <p:nvPr/>
        </p:nvSpPr>
        <p:spPr>
          <a:xfrm>
            <a:off x="7824150" y="3882350"/>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05</a:t>
            </a:r>
            <a:endParaRPr b="0" i="0" sz="1300" u="none" cap="none" strike="noStrike">
              <a:solidFill>
                <a:srgbClr val="FFFFFF"/>
              </a:solidFill>
              <a:latin typeface="Saira"/>
              <a:ea typeface="Saira"/>
              <a:cs typeface="Saira"/>
              <a:sym typeface="Saira"/>
            </a:endParaRPr>
          </a:p>
        </p:txBody>
      </p:sp>
      <p:cxnSp>
        <p:nvCxnSpPr>
          <p:cNvPr id="1737" name="Google Shape;1737;p2"/>
          <p:cNvCxnSpPr/>
          <p:nvPr/>
        </p:nvCxnSpPr>
        <p:spPr>
          <a:xfrm>
            <a:off x="4890700" y="3713050"/>
            <a:ext cx="3734100" cy="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g153baf74eb4_0_57"/>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998" name="Google Shape;1998;g153baf74eb4_0_57"/>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What do I need for Hugging Face Spaces deployment?</a:t>
            </a:r>
            <a:endParaRPr b="0" i="0" sz="2300" u="none" cap="none" strike="noStrike">
              <a:solidFill>
                <a:srgbClr val="000000"/>
              </a:solidFill>
              <a:latin typeface="Arial"/>
              <a:ea typeface="Arial"/>
              <a:cs typeface="Arial"/>
              <a:sym typeface="Arial"/>
            </a:endParaRPr>
          </a:p>
        </p:txBody>
      </p:sp>
      <p:sp>
        <p:nvSpPr>
          <p:cNvPr id="1999" name="Google Shape;1999;g153baf74eb4_0_57"/>
          <p:cNvSpPr txBox="1"/>
          <p:nvPr/>
        </p:nvSpPr>
        <p:spPr>
          <a:xfrm>
            <a:off x="417650" y="1255325"/>
            <a:ext cx="8366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Saira"/>
                <a:ea typeface="Saira"/>
                <a:cs typeface="Saira"/>
                <a:sym typeface="Saira"/>
              </a:rPr>
              <a:t>When you deploy your app, you should see Hugging Face Spaces displaying the following:</a:t>
            </a:r>
            <a:endParaRPr b="0" i="0" sz="11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Saira"/>
              <a:ea typeface="Saira"/>
              <a:cs typeface="Saira"/>
              <a:sym typeface="Saira"/>
            </a:endParaRPr>
          </a:p>
        </p:txBody>
      </p:sp>
      <p:pic>
        <p:nvPicPr>
          <p:cNvPr id="2000" name="Google Shape;2000;g153baf74eb4_0_57"/>
          <p:cNvPicPr preferRelativeResize="0"/>
          <p:nvPr/>
        </p:nvPicPr>
        <p:blipFill rotWithShape="1">
          <a:blip r:embed="rId3">
            <a:alphaModFix/>
          </a:blip>
          <a:srcRect b="66326" l="3399" r="2959" t="16066"/>
          <a:stretch/>
        </p:blipFill>
        <p:spPr>
          <a:xfrm>
            <a:off x="321876" y="1778525"/>
            <a:ext cx="8500250" cy="998899"/>
          </a:xfrm>
          <a:prstGeom prst="rect">
            <a:avLst/>
          </a:prstGeom>
          <a:noFill/>
          <a:ln>
            <a:noFill/>
          </a:ln>
        </p:spPr>
      </p:pic>
      <p:sp>
        <p:nvSpPr>
          <p:cNvPr id="2001" name="Google Shape;2001;g153baf74eb4_0_57"/>
          <p:cNvSpPr txBox="1"/>
          <p:nvPr/>
        </p:nvSpPr>
        <p:spPr>
          <a:xfrm>
            <a:off x="417650" y="3201700"/>
            <a:ext cx="7821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Wait for a few mins and you will see the </a:t>
            </a:r>
            <a:r>
              <a:rPr b="0" i="0" lang="en-GB" sz="1100" u="none" cap="none" strike="noStrike">
                <a:solidFill>
                  <a:schemeClr val="accent5"/>
                </a:solidFill>
                <a:latin typeface="Saira"/>
                <a:ea typeface="Saira"/>
                <a:cs typeface="Saira"/>
                <a:sym typeface="Saira"/>
              </a:rPr>
              <a:t>Building</a:t>
            </a:r>
            <a:r>
              <a:rPr b="0" i="0" lang="en-GB" sz="1100" u="none" cap="none" strike="noStrike">
                <a:solidFill>
                  <a:schemeClr val="dk1"/>
                </a:solidFill>
                <a:latin typeface="Saira"/>
                <a:ea typeface="Saira"/>
                <a:cs typeface="Saira"/>
                <a:sym typeface="Saira"/>
              </a:rPr>
              <a:t> become </a:t>
            </a:r>
            <a:r>
              <a:rPr b="0" i="0" lang="en-GB" sz="1100" u="none" cap="none" strike="noStrike">
                <a:solidFill>
                  <a:schemeClr val="accent1"/>
                </a:solidFill>
                <a:latin typeface="Saira"/>
                <a:ea typeface="Saira"/>
                <a:cs typeface="Saira"/>
                <a:sym typeface="Saira"/>
              </a:rPr>
              <a:t>Running</a:t>
            </a:r>
            <a:r>
              <a:rPr b="0" i="0" lang="en-GB" sz="1100" u="none" cap="none" strike="noStrike">
                <a:solidFill>
                  <a:schemeClr val="dk1"/>
                </a:solidFill>
                <a:latin typeface="Saira"/>
                <a:ea typeface="Saira"/>
                <a:cs typeface="Saira"/>
                <a:sym typeface="Saira"/>
              </a:rPr>
              <a:t>. Ta-da, you can now share your app! :D</a:t>
            </a:r>
            <a:endParaRPr b="0" i="0" sz="1100" u="none" cap="none" strike="noStrike">
              <a:solidFill>
                <a:schemeClr val="dk1"/>
              </a:solidFill>
              <a:latin typeface="Saira"/>
              <a:ea typeface="Saira"/>
              <a:cs typeface="Saira"/>
              <a:sym typeface="Sair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5" name="Shape 2005"/>
        <p:cNvGrpSpPr/>
        <p:nvPr/>
      </p:nvGrpSpPr>
      <p:grpSpPr>
        <a:xfrm>
          <a:off x="0" y="0"/>
          <a:ext cx="0" cy="0"/>
          <a:chOff x="0" y="0"/>
          <a:chExt cx="0" cy="0"/>
        </a:xfrm>
      </p:grpSpPr>
      <p:sp>
        <p:nvSpPr>
          <p:cNvPr id="2006" name="Google Shape;2006;g1494e5d45db_0_606"/>
          <p:cNvSpPr txBox="1"/>
          <p:nvPr>
            <p:ph idx="4294967295" type="subTitle"/>
          </p:nvPr>
        </p:nvSpPr>
        <p:spPr>
          <a:xfrm>
            <a:off x="3161825" y="2010150"/>
            <a:ext cx="26805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LET’S CODE!</a:t>
            </a:r>
            <a:endParaRPr b="1" i="0" sz="3000" u="none" cap="none" strike="noStrike">
              <a:solidFill>
                <a:schemeClr val="dk2"/>
              </a:solidFill>
              <a:latin typeface="Saira"/>
              <a:ea typeface="Saira"/>
              <a:cs typeface="Saira"/>
              <a:sym typeface="Saira"/>
            </a:endParaRPr>
          </a:p>
        </p:txBody>
      </p:sp>
      <p:sp>
        <p:nvSpPr>
          <p:cNvPr id="2007" name="Google Shape;2007;g1494e5d45db_0_606"/>
          <p:cNvSpPr txBox="1"/>
          <p:nvPr/>
        </p:nvSpPr>
        <p:spPr>
          <a:xfrm>
            <a:off x="824900" y="2571750"/>
            <a:ext cx="726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This is going to be a </a:t>
            </a:r>
            <a:r>
              <a:rPr b="1" i="0" lang="en-GB" sz="1400" u="none" cap="none" strike="noStrike">
                <a:solidFill>
                  <a:srgbClr val="000000"/>
                </a:solidFill>
                <a:latin typeface="Saira"/>
                <a:ea typeface="Saira"/>
                <a:cs typeface="Saira"/>
                <a:sym typeface="Saira"/>
              </a:rPr>
              <a:t>code-along session</a:t>
            </a:r>
            <a:r>
              <a:rPr b="0" i="0" lang="en-GB" sz="1400" u="none" cap="none" strike="noStrike">
                <a:solidFill>
                  <a:srgbClr val="000000"/>
                </a:solidFill>
                <a:latin typeface="Saira"/>
                <a:ea typeface="Saira"/>
                <a:cs typeface="Saira"/>
                <a:sym typeface="Saira"/>
              </a:rPr>
              <a:t>. If you can’t follow, feel free to open your mic and interrupt. You may also ask your mentors for help. Again, encountering errors is natural.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g1494e5d45db_0_1747"/>
          <p:cNvSpPr txBox="1"/>
          <p:nvPr>
            <p:ph idx="4294967295" type="subTitle"/>
          </p:nvPr>
        </p:nvSpPr>
        <p:spPr>
          <a:xfrm>
            <a:off x="204900" y="1600831"/>
            <a:ext cx="8734200" cy="127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ACTIVITY.</a:t>
            </a:r>
            <a:r>
              <a:rPr b="0" i="0" lang="en-GB" sz="1600" u="none" cap="none" strike="noStrike">
                <a:solidFill>
                  <a:schemeClr val="dk2"/>
                </a:solidFill>
                <a:latin typeface="Saira"/>
                <a:ea typeface="Saira"/>
                <a:cs typeface="Saira"/>
                <a:sym typeface="Saira"/>
              </a:rPr>
              <a:t> </a:t>
            </a:r>
            <a:r>
              <a:rPr b="0" i="0" lang="en-GB" sz="1600" u="none" cap="none" strike="noStrike">
                <a:solidFill>
                  <a:schemeClr val="dk1"/>
                </a:solidFill>
                <a:latin typeface="Saira"/>
                <a:ea typeface="Saira"/>
                <a:cs typeface="Saira"/>
                <a:sym typeface="Saira"/>
              </a:rPr>
              <a:t>In breakout rooms, explore deploying either via Streamlit Cloud or via Hugging Face Spaces. You can use the template .py files or you may use your own Streamlit files.</a:t>
            </a:r>
            <a:endParaRPr b="0" i="0" sz="16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t/>
            </a:r>
            <a:endParaRPr b="0" i="0" sz="16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rPr b="0" i="0" lang="en-GB" sz="1600" u="none" cap="none" strike="noStrike">
                <a:solidFill>
                  <a:schemeClr val="dk1"/>
                </a:solidFill>
                <a:latin typeface="Saira"/>
                <a:ea typeface="Saira"/>
                <a:cs typeface="Saira"/>
                <a:sym typeface="Saira"/>
              </a:rPr>
              <a:t>Please ask your mentor for installation issues. Enjoy! 😁</a:t>
            </a:r>
            <a:endParaRPr b="0" i="0" sz="1600" u="none" cap="none" strike="noStrike">
              <a:solidFill>
                <a:schemeClr val="dk1"/>
              </a:solidFill>
              <a:latin typeface="Saira"/>
              <a:ea typeface="Saira"/>
              <a:cs typeface="Saira"/>
              <a:sym typeface="Saira"/>
            </a:endParaRPr>
          </a:p>
        </p:txBody>
      </p:sp>
      <p:sp>
        <p:nvSpPr>
          <p:cNvPr id="2013" name="Google Shape;2013;g1494e5d45db_0_1747"/>
          <p:cNvSpPr/>
          <p:nvPr/>
        </p:nvSpPr>
        <p:spPr>
          <a:xfrm>
            <a:off x="2685300" y="4443300"/>
            <a:ext cx="3773400" cy="433800"/>
          </a:xfrm>
          <a:prstGeom prst="rect">
            <a:avLst/>
          </a:prstGeom>
          <a:solidFill>
            <a:srgbClr val="D6EEF0">
              <a:alpha val="83921"/>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Saira"/>
                <a:ea typeface="Saira"/>
                <a:cs typeface="Saira"/>
                <a:sym typeface="Saira"/>
              </a:rPr>
              <a:t>Allotted time: </a:t>
            </a:r>
            <a:r>
              <a:rPr b="0" i="0" lang="en-GB" sz="1600" u="none" cap="none" strike="noStrike">
                <a:solidFill>
                  <a:srgbClr val="000000"/>
                </a:solidFill>
                <a:latin typeface="Saira"/>
                <a:ea typeface="Saira"/>
                <a:cs typeface="Saira"/>
                <a:sym typeface="Saira"/>
              </a:rPr>
              <a:t>1 hour</a:t>
            </a:r>
            <a:endParaRPr b="0" i="1" sz="1600" u="none" cap="none" strike="noStrike">
              <a:solidFill>
                <a:schemeClr val="dk1"/>
              </a:solidFill>
              <a:latin typeface="Saira"/>
              <a:ea typeface="Saira"/>
              <a:cs typeface="Saira"/>
              <a:sym typeface="Sai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g1560f0c89f7_0_17"/>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05 </a:t>
            </a:r>
            <a:endParaRPr/>
          </a:p>
          <a:p>
            <a:pPr indent="0" lvl="0" marL="0" rtl="0" algn="l">
              <a:lnSpc>
                <a:spcPct val="80000"/>
              </a:lnSpc>
              <a:spcBef>
                <a:spcPts val="0"/>
              </a:spcBef>
              <a:spcAft>
                <a:spcPts val="0"/>
              </a:spcAft>
              <a:buSzPts val="3000"/>
              <a:buNone/>
            </a:pPr>
            <a:r>
              <a:rPr lang="en-GB"/>
              <a:t>SPRINT OUTPUT BRIEF</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g1560f0c89f7_0_2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024" name="Google Shape;2024;g1560f0c89f7_0_26"/>
          <p:cNvSpPr txBox="1"/>
          <p:nvPr/>
        </p:nvSpPr>
        <p:spPr>
          <a:xfrm>
            <a:off x="360375" y="360375"/>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Sprint Output Brief</a:t>
            </a:r>
            <a:endParaRPr b="0" i="0" sz="2300" u="none" cap="none" strike="noStrike">
              <a:solidFill>
                <a:srgbClr val="000000"/>
              </a:solidFill>
              <a:latin typeface="Arial"/>
              <a:ea typeface="Arial"/>
              <a:cs typeface="Arial"/>
              <a:sym typeface="Arial"/>
            </a:endParaRPr>
          </a:p>
        </p:txBody>
      </p:sp>
      <p:sp>
        <p:nvSpPr>
          <p:cNvPr id="2025" name="Google Shape;2025;g1560f0c89f7_0_26"/>
          <p:cNvSpPr txBox="1"/>
          <p:nvPr/>
        </p:nvSpPr>
        <p:spPr>
          <a:xfrm>
            <a:off x="388950" y="918600"/>
            <a:ext cx="8366100" cy="3695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100"/>
              <a:buFont typeface="Arial"/>
              <a:buNone/>
            </a:pPr>
            <a:r>
              <a:rPr b="0" i="0" lang="en-GB" sz="1100" u="none" cap="none" strike="noStrike">
                <a:solidFill>
                  <a:srgbClr val="000000"/>
                </a:solidFill>
                <a:latin typeface="Saira"/>
                <a:ea typeface="Saira"/>
                <a:cs typeface="Saira"/>
                <a:sym typeface="Saira"/>
              </a:rPr>
              <a:t>In the next 2 days, you will be able to work on your own for your sprint output. Here are the guidelines for your output:</a:t>
            </a:r>
            <a:endParaRPr b="0" i="0" sz="1100" u="none" cap="none" strike="noStrike">
              <a:solidFill>
                <a:srgbClr val="000000"/>
              </a:solidFill>
              <a:latin typeface="Saira"/>
              <a:ea typeface="Saira"/>
              <a:cs typeface="Saira"/>
              <a:sym typeface="Saira"/>
            </a:endParaRPr>
          </a:p>
          <a:p>
            <a:pPr indent="-298450" lvl="0" marL="457200" marR="0" rtl="0" algn="just">
              <a:lnSpc>
                <a:spcPct val="115000"/>
              </a:lnSpc>
              <a:spcBef>
                <a:spcPts val="1600"/>
              </a:spcBef>
              <a:spcAft>
                <a:spcPts val="0"/>
              </a:spcAft>
              <a:buClr>
                <a:srgbClr val="000000"/>
              </a:buClr>
              <a:buSzPts val="1100"/>
              <a:buFont typeface="Saira"/>
              <a:buAutoNum type="arabicPeriod"/>
            </a:pPr>
            <a:r>
              <a:rPr b="0" i="0" lang="en-GB" sz="1100" u="none" cap="none" strike="noStrike">
                <a:solidFill>
                  <a:srgbClr val="000000"/>
                </a:solidFill>
                <a:latin typeface="Saira"/>
                <a:ea typeface="Saira"/>
                <a:cs typeface="Saira"/>
                <a:sym typeface="Saira"/>
              </a:rPr>
              <a:t>Using the Global Findex 2017 Data, (1) assess the FI status of the Philippines and (2) recommend ACTIONABLE steps we can take towards financial inclusion. You may use the National Strategy for Financial Inclusion 2022-2028 of BSP for inspiration in tackling the dataset.</a:t>
            </a:r>
            <a:endParaRPr b="0" i="0" sz="1100" u="none" cap="none" strike="noStrike">
              <a:solidFill>
                <a:srgbClr val="000000"/>
              </a:solidFill>
              <a:latin typeface="Saira"/>
              <a:ea typeface="Saira"/>
              <a:cs typeface="Saira"/>
              <a:sym typeface="Saira"/>
            </a:endParaRPr>
          </a:p>
          <a:p>
            <a:pPr indent="-298450" lvl="0" marL="457200" marR="0" rtl="0" algn="just">
              <a:lnSpc>
                <a:spcPct val="115000"/>
              </a:lnSpc>
              <a:spcBef>
                <a:spcPts val="0"/>
              </a:spcBef>
              <a:spcAft>
                <a:spcPts val="0"/>
              </a:spcAft>
              <a:buClr>
                <a:srgbClr val="000000"/>
              </a:buClr>
              <a:buSzPts val="1100"/>
              <a:buFont typeface="Saira"/>
              <a:buAutoNum type="arabicPeriod"/>
            </a:pPr>
            <a:r>
              <a:rPr b="0" i="0" lang="en-GB" sz="1100" u="none" cap="none" strike="noStrike">
                <a:solidFill>
                  <a:srgbClr val="000000"/>
                </a:solidFill>
                <a:latin typeface="Saira"/>
                <a:ea typeface="Saira"/>
                <a:cs typeface="Saira"/>
                <a:sym typeface="Saira"/>
              </a:rPr>
              <a:t>Expected outputs are: (1) pitch deck and (2) Streamlit.</a:t>
            </a:r>
            <a:endParaRPr b="0" i="0" sz="1100" u="none" cap="none" strike="noStrike">
              <a:solidFill>
                <a:srgbClr val="000000"/>
              </a:solidFill>
              <a:latin typeface="Saira"/>
              <a:ea typeface="Saira"/>
              <a:cs typeface="Saira"/>
              <a:sym typeface="Saira"/>
            </a:endParaRPr>
          </a:p>
          <a:p>
            <a:pPr indent="-298450" lvl="1" marL="914400" marR="0" rtl="0" algn="just">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Pitch deck should be at maximum </a:t>
            </a:r>
            <a:r>
              <a:rPr lang="en-GB" sz="1100">
                <a:latin typeface="Saira"/>
                <a:ea typeface="Saira"/>
                <a:cs typeface="Saira"/>
                <a:sym typeface="Saira"/>
              </a:rPr>
              <a:t>20</a:t>
            </a:r>
            <a:r>
              <a:rPr b="0" i="0" lang="en-GB" sz="1100" u="none" cap="none" strike="noStrike">
                <a:solidFill>
                  <a:srgbClr val="000000"/>
                </a:solidFill>
                <a:latin typeface="Saira"/>
                <a:ea typeface="Saira"/>
                <a:cs typeface="Saira"/>
                <a:sym typeface="Saira"/>
              </a:rPr>
              <a:t> slides (recommended). Keep your presentation within </a:t>
            </a:r>
            <a:r>
              <a:rPr lang="en-GB" sz="1100">
                <a:latin typeface="Saira"/>
                <a:ea typeface="Saira"/>
                <a:cs typeface="Saira"/>
                <a:sym typeface="Saira"/>
              </a:rPr>
              <a:t>8</a:t>
            </a:r>
            <a:r>
              <a:rPr b="0" i="0" lang="en-GB" sz="1100" u="none" cap="none" strike="noStrike">
                <a:solidFill>
                  <a:srgbClr val="000000"/>
                </a:solidFill>
                <a:latin typeface="Saira"/>
                <a:ea typeface="Saira"/>
                <a:cs typeface="Saira"/>
                <a:sym typeface="Saira"/>
              </a:rPr>
              <a:t> minutes. Shorter, better.</a:t>
            </a:r>
            <a:endParaRPr b="0" i="0" sz="1100" u="none" cap="none" strike="noStrike">
              <a:solidFill>
                <a:srgbClr val="000000"/>
              </a:solidFill>
              <a:latin typeface="Saira"/>
              <a:ea typeface="Saira"/>
              <a:cs typeface="Saira"/>
              <a:sym typeface="Saira"/>
            </a:endParaRPr>
          </a:p>
          <a:p>
            <a:pPr indent="-298450" lvl="1" marL="914400" marR="0" rtl="0" algn="just">
              <a:lnSpc>
                <a:spcPct val="115000"/>
              </a:lnSpc>
              <a:spcBef>
                <a:spcPts val="0"/>
              </a:spcBef>
              <a:spcAft>
                <a:spcPts val="0"/>
              </a:spcAft>
              <a:buClr>
                <a:srgbClr val="000000"/>
              </a:buClr>
              <a:buSzPts val="1100"/>
              <a:buFont typeface="Saira"/>
              <a:buAutoNum type="alphaLcPeriod"/>
            </a:pPr>
            <a:r>
              <a:rPr b="0" i="0" lang="en-GB" sz="1100" u="none" cap="none" strike="noStrike">
                <a:solidFill>
                  <a:srgbClr val="000000"/>
                </a:solidFill>
                <a:latin typeface="Saira"/>
                <a:ea typeface="Saira"/>
                <a:cs typeface="Saira"/>
                <a:sym typeface="Saira"/>
              </a:rPr>
              <a:t>Streamlit output should be deployed and can be accessible by anyone.</a:t>
            </a:r>
            <a:endParaRPr b="0" i="0" sz="1100" u="none" cap="none" strike="noStrike">
              <a:solidFill>
                <a:srgbClr val="000000"/>
              </a:solidFill>
              <a:latin typeface="Saira"/>
              <a:ea typeface="Saira"/>
              <a:cs typeface="Saira"/>
              <a:sym typeface="Saira"/>
            </a:endParaRPr>
          </a:p>
          <a:p>
            <a:pPr indent="-298450" lvl="0" marL="457200" marR="0" rtl="0" algn="just">
              <a:lnSpc>
                <a:spcPct val="115000"/>
              </a:lnSpc>
              <a:spcBef>
                <a:spcPts val="0"/>
              </a:spcBef>
              <a:spcAft>
                <a:spcPts val="0"/>
              </a:spcAft>
              <a:buClr>
                <a:srgbClr val="000000"/>
              </a:buClr>
              <a:buSzPts val="1100"/>
              <a:buFont typeface="Saira"/>
              <a:buAutoNum type="arabicPeriod"/>
            </a:pPr>
            <a:r>
              <a:rPr lang="en-GB" sz="1100">
                <a:latin typeface="Saira"/>
                <a:ea typeface="Saira"/>
                <a:cs typeface="Saira"/>
                <a:sym typeface="Saira"/>
              </a:rPr>
              <a:t>Presentation</a:t>
            </a:r>
            <a:r>
              <a:rPr b="0" i="0" lang="en-GB" sz="1100" u="none" cap="none" strike="noStrike">
                <a:solidFill>
                  <a:srgbClr val="000000"/>
                </a:solidFill>
                <a:latin typeface="Saira"/>
                <a:ea typeface="Saira"/>
                <a:cs typeface="Saira"/>
                <a:sym typeface="Saira"/>
              </a:rPr>
              <a:t> will be graded based on the following</a:t>
            </a:r>
            <a:r>
              <a:rPr lang="en-GB" sz="1100">
                <a:latin typeface="Saira"/>
                <a:ea typeface="Saira"/>
                <a:cs typeface="Saira"/>
                <a:sym typeface="Saira"/>
              </a:rPr>
              <a:t>:</a:t>
            </a:r>
            <a:r>
              <a:rPr b="0" i="0" lang="en-GB" sz="1100" u="none" cap="none" strike="noStrike">
                <a:solidFill>
                  <a:srgbClr val="000000"/>
                </a:solidFill>
                <a:latin typeface="Saira"/>
                <a:ea typeface="Saira"/>
                <a:cs typeface="Saira"/>
                <a:sym typeface="Saira"/>
              </a:rPr>
              <a:t>:</a:t>
            </a:r>
            <a:endParaRPr b="0" i="0" sz="1100" u="none" cap="none" strike="noStrike">
              <a:solidFill>
                <a:srgbClr val="000000"/>
              </a:solidFill>
              <a:latin typeface="Saira"/>
              <a:ea typeface="Saira"/>
              <a:cs typeface="Saira"/>
              <a:sym typeface="Saira"/>
            </a:endParaRPr>
          </a:p>
          <a:p>
            <a:pPr indent="-298450" lvl="1" marL="914400" marR="0" rtl="0" algn="just">
              <a:lnSpc>
                <a:spcPct val="115000"/>
              </a:lnSpc>
              <a:spcBef>
                <a:spcPts val="0"/>
              </a:spcBef>
              <a:spcAft>
                <a:spcPts val="0"/>
              </a:spcAft>
              <a:buClr>
                <a:srgbClr val="000000"/>
              </a:buClr>
              <a:buSzPts val="1100"/>
              <a:buFont typeface="Saira"/>
              <a:buAutoNum type="alphaLcPeriod"/>
            </a:pPr>
            <a:r>
              <a:rPr lang="en-GB" sz="1100">
                <a:latin typeface="Saira"/>
                <a:ea typeface="Saira"/>
                <a:cs typeface="Saira"/>
                <a:sym typeface="Saira"/>
              </a:rPr>
              <a:t>data storytelling</a:t>
            </a:r>
            <a:endParaRPr b="0" i="0" sz="1100" u="none" cap="none" strike="noStrike">
              <a:solidFill>
                <a:srgbClr val="000000"/>
              </a:solidFill>
              <a:latin typeface="Saira"/>
              <a:ea typeface="Saira"/>
              <a:cs typeface="Saira"/>
              <a:sym typeface="Saira"/>
            </a:endParaRPr>
          </a:p>
          <a:p>
            <a:pPr indent="-298450" lvl="1" marL="914400" marR="0" rtl="0" algn="just">
              <a:lnSpc>
                <a:spcPct val="115000"/>
              </a:lnSpc>
              <a:spcBef>
                <a:spcPts val="0"/>
              </a:spcBef>
              <a:spcAft>
                <a:spcPts val="0"/>
              </a:spcAft>
              <a:buClr>
                <a:srgbClr val="000000"/>
              </a:buClr>
              <a:buSzPts val="1100"/>
              <a:buFont typeface="Saira"/>
              <a:buAutoNum type="alphaLcPeriod"/>
            </a:pPr>
            <a:r>
              <a:rPr lang="en-GB" sz="1100">
                <a:latin typeface="Saira"/>
                <a:ea typeface="Saira"/>
                <a:cs typeface="Saira"/>
                <a:sym typeface="Saira"/>
              </a:rPr>
              <a:t>data insights</a:t>
            </a:r>
            <a:endParaRPr sz="1100">
              <a:latin typeface="Saira"/>
              <a:ea typeface="Saira"/>
              <a:cs typeface="Saira"/>
              <a:sym typeface="Saira"/>
            </a:endParaRPr>
          </a:p>
          <a:p>
            <a:pPr indent="-298450" lvl="1" marL="914400" marR="0" rtl="0" algn="just">
              <a:lnSpc>
                <a:spcPct val="115000"/>
              </a:lnSpc>
              <a:spcBef>
                <a:spcPts val="0"/>
              </a:spcBef>
              <a:spcAft>
                <a:spcPts val="0"/>
              </a:spcAft>
              <a:buClr>
                <a:srgbClr val="000000"/>
              </a:buClr>
              <a:buSzPts val="1100"/>
              <a:buFont typeface="Saira"/>
              <a:buAutoNum type="alphaLcPeriod"/>
            </a:pPr>
            <a:r>
              <a:rPr lang="en-GB" sz="1100">
                <a:latin typeface="Saira"/>
                <a:ea typeface="Saira"/>
                <a:cs typeface="Saira"/>
                <a:sym typeface="Saira"/>
              </a:rPr>
              <a:t>social impact</a:t>
            </a:r>
            <a:endParaRPr sz="1100">
              <a:latin typeface="Saira"/>
              <a:ea typeface="Saira"/>
              <a:cs typeface="Saira"/>
              <a:sym typeface="Saira"/>
            </a:endParaRPr>
          </a:p>
          <a:p>
            <a:pPr indent="0" lvl="0" marL="0" marR="0" rtl="0" algn="just">
              <a:lnSpc>
                <a:spcPct val="115000"/>
              </a:lnSpc>
              <a:spcBef>
                <a:spcPts val="1600"/>
              </a:spcBef>
              <a:spcAft>
                <a:spcPts val="0"/>
              </a:spcAft>
              <a:buClr>
                <a:srgbClr val="000000"/>
              </a:buClr>
              <a:buSzPts val="1100"/>
              <a:buFont typeface="Arial"/>
              <a:buNone/>
            </a:pPr>
            <a:r>
              <a:rPr b="0" i="0" lang="en-GB" sz="1100" u="none" cap="none" strike="noStrike">
                <a:solidFill>
                  <a:srgbClr val="000000"/>
                </a:solidFill>
                <a:latin typeface="Saira"/>
                <a:ea typeface="Saira"/>
                <a:cs typeface="Saira"/>
                <a:sym typeface="Saira"/>
              </a:rPr>
              <a:t>Note that it is better if you can present 2-3 good actionable insights than presenting a </a:t>
            </a:r>
            <a:r>
              <a:rPr lang="en-GB" sz="1100">
                <a:latin typeface="Saira"/>
                <a:ea typeface="Saira"/>
                <a:cs typeface="Saira"/>
                <a:sym typeface="Saira"/>
              </a:rPr>
              <a:t>LOT</a:t>
            </a:r>
            <a:r>
              <a:rPr b="0" i="0" lang="en-GB" sz="1100" u="none" cap="none" strike="noStrike">
                <a:solidFill>
                  <a:srgbClr val="000000"/>
                </a:solidFill>
                <a:latin typeface="Saira"/>
                <a:ea typeface="Saira"/>
                <a:cs typeface="Saira"/>
                <a:sym typeface="Saira"/>
              </a:rPr>
              <a:t> of insights that are not actionable and without value. </a:t>
            </a:r>
            <a:endParaRPr b="0" i="0" sz="1100" u="none" cap="none" strike="noStrike">
              <a:solidFill>
                <a:srgbClr val="000000"/>
              </a:solidFill>
              <a:latin typeface="Saira"/>
              <a:ea typeface="Saira"/>
              <a:cs typeface="Saira"/>
              <a:sym typeface="Saira"/>
            </a:endParaRPr>
          </a:p>
          <a:p>
            <a:pPr indent="0" lvl="0" marL="0" marR="0" rtl="0" algn="just">
              <a:lnSpc>
                <a:spcPct val="115000"/>
              </a:lnSpc>
              <a:spcBef>
                <a:spcPts val="1600"/>
              </a:spcBef>
              <a:spcAft>
                <a:spcPts val="1600"/>
              </a:spcAft>
              <a:buClr>
                <a:srgbClr val="000000"/>
              </a:buClr>
              <a:buSzPts val="1100"/>
              <a:buFont typeface="Arial"/>
              <a:buNone/>
            </a:pPr>
            <a:r>
              <a:rPr b="0" i="0" lang="en-GB" sz="1100" u="none" cap="none" strike="noStrike">
                <a:solidFill>
                  <a:srgbClr val="000000"/>
                </a:solidFill>
                <a:latin typeface="Saira"/>
                <a:ea typeface="Saira"/>
                <a:cs typeface="Saira"/>
                <a:sym typeface="Saira"/>
              </a:rPr>
              <a:t>As always, collaborate with your groupmates and ask for guidance from your mentors and instructor. Enjoy! 😁</a:t>
            </a:r>
            <a:endParaRPr b="0" i="0" sz="1100" u="none" cap="none" strike="noStrike">
              <a:solidFill>
                <a:srgbClr val="000000"/>
              </a:solidFill>
              <a:latin typeface="Saira"/>
              <a:ea typeface="Saira"/>
              <a:cs typeface="Saira"/>
              <a:sym typeface="Sai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g15cb673d65a_0_0"/>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031" name="Google Shape;2031;g15cb673d65a_0_0"/>
          <p:cNvSpPr txBox="1"/>
          <p:nvPr/>
        </p:nvSpPr>
        <p:spPr>
          <a:xfrm>
            <a:off x="360375" y="360375"/>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n-GB" sz="2500">
                <a:solidFill>
                  <a:schemeClr val="accent1"/>
                </a:solidFill>
                <a:latin typeface="Saira"/>
                <a:ea typeface="Saira"/>
                <a:cs typeface="Saira"/>
                <a:sym typeface="Saira"/>
              </a:rPr>
              <a:t>Consultation </a:t>
            </a:r>
            <a:endParaRPr b="0" i="0" sz="2300" u="none" cap="none" strike="noStrike">
              <a:solidFill>
                <a:srgbClr val="000000"/>
              </a:solidFill>
              <a:latin typeface="Arial"/>
              <a:ea typeface="Arial"/>
              <a:cs typeface="Arial"/>
              <a:sym typeface="Arial"/>
            </a:endParaRPr>
          </a:p>
        </p:txBody>
      </p:sp>
      <p:sp>
        <p:nvSpPr>
          <p:cNvPr id="2032" name="Google Shape;2032;g15cb673d65a_0_0"/>
          <p:cNvSpPr txBox="1"/>
          <p:nvPr/>
        </p:nvSpPr>
        <p:spPr>
          <a:xfrm>
            <a:off x="388950" y="918600"/>
            <a:ext cx="8366100" cy="2823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600"/>
              </a:spcBef>
              <a:spcAft>
                <a:spcPts val="0"/>
              </a:spcAft>
              <a:buClr>
                <a:srgbClr val="000000"/>
              </a:buClr>
              <a:buSzPts val="1100"/>
              <a:buFont typeface="Arial"/>
              <a:buNone/>
            </a:pPr>
            <a:r>
              <a:rPr lang="en-GB" sz="1600">
                <a:latin typeface="Saira"/>
                <a:ea typeface="Saira"/>
                <a:cs typeface="Saira"/>
                <a:sym typeface="Saira"/>
              </a:rPr>
              <a:t>Tomorrow is our consultation day. Together with your mentors, we can discuss your proposed topic and pick apart the details of your outputs. Each group will have a maximum of 45 min consultation.</a:t>
            </a:r>
            <a:endParaRPr sz="1600">
              <a:latin typeface="Saira"/>
              <a:ea typeface="Saira"/>
              <a:cs typeface="Saira"/>
              <a:sym typeface="Saira"/>
            </a:endParaRPr>
          </a:p>
          <a:p>
            <a:pPr indent="0" lvl="0" marL="0" marR="0" rtl="0" algn="just">
              <a:lnSpc>
                <a:spcPct val="115000"/>
              </a:lnSpc>
              <a:spcBef>
                <a:spcPts val="1600"/>
              </a:spcBef>
              <a:spcAft>
                <a:spcPts val="0"/>
              </a:spcAft>
              <a:buClr>
                <a:srgbClr val="000000"/>
              </a:buClr>
              <a:buSzPts val="1100"/>
              <a:buFont typeface="Arial"/>
              <a:buNone/>
            </a:pPr>
            <a:r>
              <a:rPr b="1" lang="en-GB" sz="1600">
                <a:latin typeface="Saira"/>
                <a:ea typeface="Saira"/>
                <a:cs typeface="Saira"/>
                <a:sym typeface="Saira"/>
              </a:rPr>
              <a:t>Guide questions:</a:t>
            </a:r>
            <a:endParaRPr b="1" sz="1600">
              <a:latin typeface="Saira"/>
              <a:ea typeface="Saira"/>
              <a:cs typeface="Saira"/>
              <a:sym typeface="Saira"/>
            </a:endParaRPr>
          </a:p>
          <a:p>
            <a:pPr indent="-330200" lvl="0" marL="457200" marR="0" rtl="0" algn="just">
              <a:lnSpc>
                <a:spcPct val="115000"/>
              </a:lnSpc>
              <a:spcBef>
                <a:spcPts val="1600"/>
              </a:spcBef>
              <a:spcAft>
                <a:spcPts val="0"/>
              </a:spcAft>
              <a:buSzPts val="1600"/>
              <a:buFont typeface="Saira"/>
              <a:buAutoNum type="arabicPeriod"/>
            </a:pPr>
            <a:r>
              <a:rPr lang="en-GB" sz="1600">
                <a:latin typeface="Saira"/>
                <a:ea typeface="Saira"/>
                <a:cs typeface="Saira"/>
                <a:sym typeface="Saira"/>
              </a:rPr>
              <a:t>What is your topic?</a:t>
            </a:r>
            <a:endParaRPr sz="1600">
              <a:latin typeface="Saira"/>
              <a:ea typeface="Saira"/>
              <a:cs typeface="Saira"/>
              <a:sym typeface="Saira"/>
            </a:endParaRPr>
          </a:p>
          <a:p>
            <a:pPr indent="-330200" lvl="0" marL="457200" marR="0" rtl="0" algn="just">
              <a:lnSpc>
                <a:spcPct val="115000"/>
              </a:lnSpc>
              <a:spcBef>
                <a:spcPts val="0"/>
              </a:spcBef>
              <a:spcAft>
                <a:spcPts val="0"/>
              </a:spcAft>
              <a:buSzPts val="1600"/>
              <a:buFont typeface="Saira"/>
              <a:buAutoNum type="arabicPeriod"/>
            </a:pPr>
            <a:r>
              <a:rPr lang="en-GB" sz="1600">
                <a:latin typeface="Saira"/>
                <a:ea typeface="Saira"/>
                <a:cs typeface="Saira"/>
                <a:sym typeface="Saira"/>
              </a:rPr>
              <a:t>What narrative will you follow?</a:t>
            </a:r>
            <a:endParaRPr sz="1600">
              <a:latin typeface="Saira"/>
              <a:ea typeface="Saira"/>
              <a:cs typeface="Saira"/>
              <a:sym typeface="Saira"/>
            </a:endParaRPr>
          </a:p>
          <a:p>
            <a:pPr indent="-330200" lvl="0" marL="457200" marR="0" rtl="0" algn="just">
              <a:lnSpc>
                <a:spcPct val="115000"/>
              </a:lnSpc>
              <a:spcBef>
                <a:spcPts val="0"/>
              </a:spcBef>
              <a:spcAft>
                <a:spcPts val="0"/>
              </a:spcAft>
              <a:buSzPts val="1600"/>
              <a:buFont typeface="Saira"/>
              <a:buAutoNum type="arabicPeriod"/>
            </a:pPr>
            <a:r>
              <a:rPr lang="en-GB" sz="1600">
                <a:latin typeface="Saira"/>
                <a:ea typeface="Saira"/>
                <a:cs typeface="Saira"/>
                <a:sym typeface="Saira"/>
              </a:rPr>
              <a:t>What data will you need? How will you present it?</a:t>
            </a:r>
            <a:endParaRPr sz="1600">
              <a:latin typeface="Saira"/>
              <a:ea typeface="Saira"/>
              <a:cs typeface="Saira"/>
              <a:sym typeface="Saira"/>
            </a:endParaRPr>
          </a:p>
          <a:p>
            <a:pPr indent="-330200" lvl="0" marL="457200" marR="0" rtl="0" algn="just">
              <a:lnSpc>
                <a:spcPct val="115000"/>
              </a:lnSpc>
              <a:spcBef>
                <a:spcPts val="0"/>
              </a:spcBef>
              <a:spcAft>
                <a:spcPts val="0"/>
              </a:spcAft>
              <a:buSzPts val="1600"/>
              <a:buFont typeface="Saira"/>
              <a:buAutoNum type="arabicPeriod"/>
            </a:pPr>
            <a:r>
              <a:rPr lang="en-GB" sz="1600">
                <a:latin typeface="Saira"/>
                <a:ea typeface="Saira"/>
                <a:cs typeface="Saira"/>
                <a:sym typeface="Saira"/>
              </a:rPr>
              <a:t>What insights do you hope to get? What action will you recommend?</a:t>
            </a:r>
            <a:endParaRPr sz="1600">
              <a:latin typeface="Saira"/>
              <a:ea typeface="Saira"/>
              <a:cs typeface="Saira"/>
              <a:sym typeface="Sai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g150c7fea5c1_0_2864"/>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TAKE-HOME READING: </a:t>
            </a:r>
            <a:endParaRPr b="1" i="0" sz="16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t/>
            </a:r>
            <a:endParaRPr b="0" i="0" sz="1600" u="none" cap="none" strike="noStrike">
              <a:solidFill>
                <a:schemeClr val="dk1"/>
              </a:solidFill>
              <a:latin typeface="Saira"/>
              <a:ea typeface="Saira"/>
              <a:cs typeface="Saira"/>
              <a:sym typeface="Saira"/>
            </a:endParaRPr>
          </a:p>
          <a:p>
            <a:pPr indent="0" lvl="0" marL="0" marR="0" rtl="0" algn="l">
              <a:lnSpc>
                <a:spcPct val="150000"/>
              </a:lnSpc>
              <a:spcBef>
                <a:spcPts val="0"/>
              </a:spcBef>
              <a:spcAft>
                <a:spcPts val="0"/>
              </a:spcAft>
              <a:buClr>
                <a:schemeClr val="dk1"/>
              </a:buClr>
              <a:buSzPts val="1100"/>
              <a:buFont typeface="Arial"/>
              <a:buNone/>
            </a:pPr>
            <a:r>
              <a:rPr b="0" i="0" lang="en-GB" sz="3600" u="none" cap="none" strike="noStrike">
                <a:solidFill>
                  <a:schemeClr val="dk1"/>
                </a:solidFill>
                <a:highlight>
                  <a:srgbClr val="FFFFFF"/>
                </a:highlight>
                <a:latin typeface="Roboto"/>
                <a:ea typeface="Roboto"/>
                <a:cs typeface="Roboto"/>
                <a:sym typeface="Roboto"/>
              </a:rPr>
              <a:t>Deployment as a Critical Business Data Science Discipline</a:t>
            </a:r>
            <a:endParaRPr b="1" i="0" sz="2700" u="none" cap="none" strike="noStrike">
              <a:solidFill>
                <a:srgbClr val="333333"/>
              </a:solidFill>
              <a:highlight>
                <a:srgbClr val="FCFCFC"/>
              </a:highlight>
              <a:latin typeface="Merriweather"/>
              <a:ea typeface="Merriweather"/>
              <a:cs typeface="Merriweather"/>
              <a:sym typeface="Merriweather"/>
            </a:endParaRPr>
          </a:p>
          <a:p>
            <a:pPr indent="0" lvl="0" marL="0" marR="0" rtl="0" algn="l">
              <a:lnSpc>
                <a:spcPct val="150000"/>
              </a:lnSpc>
              <a:spcBef>
                <a:spcPts val="0"/>
              </a:spcBef>
              <a:spcAft>
                <a:spcPts val="0"/>
              </a:spcAft>
              <a:buClr>
                <a:schemeClr val="dk1"/>
              </a:buClr>
              <a:buSzPts val="1100"/>
              <a:buFont typeface="Arial"/>
              <a:buNone/>
            </a:pPr>
            <a:r>
              <a:rPr b="0" i="1" lang="en-GB" sz="1350" u="none" cap="none" strike="noStrike">
                <a:solidFill>
                  <a:schemeClr val="dk1"/>
                </a:solidFill>
                <a:latin typeface="Roboto"/>
                <a:ea typeface="Roboto"/>
                <a:cs typeface="Roboto"/>
                <a:sym typeface="Roboto"/>
              </a:rPr>
              <a:t>by </a:t>
            </a:r>
            <a:r>
              <a:rPr b="0" i="1" lang="en-GB" sz="1350" u="none" cap="none" strike="noStrike">
                <a:solidFill>
                  <a:schemeClr val="hlink"/>
                </a:solidFill>
                <a:uFill>
                  <a:noFill/>
                </a:uFill>
                <a:latin typeface="Roboto"/>
                <a:ea typeface="Roboto"/>
                <a:cs typeface="Roboto"/>
                <a:sym typeface="Roboto"/>
                <a:hlinkClick r:id="rId3"/>
              </a:rPr>
              <a:t>Thomas Davenport</a:t>
            </a:r>
            <a:r>
              <a:rPr b="0" i="1" lang="en-GB" sz="1350" u="none" cap="none" strike="noStrike">
                <a:solidFill>
                  <a:schemeClr val="dk1"/>
                </a:solidFill>
                <a:highlight>
                  <a:srgbClr val="FFFFFF"/>
                </a:highlight>
                <a:latin typeface="Roboto"/>
                <a:ea typeface="Roboto"/>
                <a:cs typeface="Roboto"/>
                <a:sym typeface="Roboto"/>
              </a:rPr>
              <a:t> and </a:t>
            </a:r>
            <a:r>
              <a:rPr b="0" i="1" lang="en-GB" sz="1350" u="none" cap="none" strike="noStrike">
                <a:solidFill>
                  <a:schemeClr val="hlink"/>
                </a:solidFill>
                <a:uFill>
                  <a:noFill/>
                </a:uFill>
                <a:latin typeface="Roboto"/>
                <a:ea typeface="Roboto"/>
                <a:cs typeface="Roboto"/>
                <a:sym typeface="Roboto"/>
                <a:hlinkClick r:id="rId4"/>
              </a:rPr>
              <a:t>Katie Malone</a:t>
            </a:r>
            <a:endParaRPr b="0" i="0" sz="1600" u="none" cap="none" strike="noStrike">
              <a:solidFill>
                <a:schemeClr val="dk1"/>
              </a:solidFill>
              <a:latin typeface="Saira"/>
              <a:ea typeface="Saira"/>
              <a:cs typeface="Saira"/>
              <a:sym typeface="Saira"/>
            </a:endParaRPr>
          </a:p>
          <a:p>
            <a:pPr indent="0" lvl="0" marL="0" marR="0" rtl="0" algn="l">
              <a:lnSpc>
                <a:spcPct val="100000"/>
              </a:lnSpc>
              <a:spcBef>
                <a:spcPts val="1400"/>
              </a:spcBef>
              <a:spcAft>
                <a:spcPts val="0"/>
              </a:spcAft>
              <a:buClr>
                <a:schemeClr val="dk2"/>
              </a:buClr>
              <a:buSzPts val="1800"/>
              <a:buFont typeface="Saira"/>
              <a:buNone/>
            </a:pPr>
            <a:r>
              <a:rPr b="1" i="0" lang="en-GB" sz="1600" u="none" cap="none" strike="noStrike">
                <a:solidFill>
                  <a:schemeClr val="dk1"/>
                </a:solidFill>
                <a:latin typeface="Saira"/>
                <a:ea typeface="Saira"/>
                <a:cs typeface="Saira"/>
                <a:sym typeface="Saira"/>
              </a:rPr>
              <a:t>Ask:</a:t>
            </a:r>
            <a:endParaRPr b="1" i="0" sz="1600" u="none" cap="none" strike="noStrike">
              <a:solidFill>
                <a:schemeClr val="dk1"/>
              </a:solidFill>
              <a:latin typeface="Saira"/>
              <a:ea typeface="Saira"/>
              <a:cs typeface="Saira"/>
              <a:sym typeface="Saira"/>
            </a:endParaRPr>
          </a:p>
          <a:p>
            <a:pPr indent="-330200" lvl="0" marL="457200" marR="0" rtl="0" algn="l">
              <a:lnSpc>
                <a:spcPct val="100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Why is deployment skills essential?</a:t>
            </a:r>
            <a:endParaRPr b="0" i="0" sz="1600" u="none" cap="none" strike="noStrike">
              <a:solidFill>
                <a:schemeClr val="dk1"/>
              </a:solidFill>
              <a:latin typeface="Saira"/>
              <a:ea typeface="Saira"/>
              <a:cs typeface="Saira"/>
              <a:sym typeface="Sai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g1560f0c89f7_0_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043" name="Google Shape;2043;g1560f0c89f7_0_6"/>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What’s next? 😎</a:t>
            </a:r>
            <a:endParaRPr b="0" i="0" sz="2300" u="none" cap="none" strike="noStrike">
              <a:solidFill>
                <a:srgbClr val="000000"/>
              </a:solidFill>
              <a:latin typeface="Arial"/>
              <a:ea typeface="Arial"/>
              <a:cs typeface="Arial"/>
              <a:sym typeface="Arial"/>
            </a:endParaRPr>
          </a:p>
        </p:txBody>
      </p:sp>
      <p:sp>
        <p:nvSpPr>
          <p:cNvPr id="2044" name="Google Shape;2044;g1560f0c89f7_0_6"/>
          <p:cNvSpPr txBox="1"/>
          <p:nvPr/>
        </p:nvSpPr>
        <p:spPr>
          <a:xfrm>
            <a:off x="360375" y="966175"/>
            <a:ext cx="8366100" cy="2724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Sharpen your data wrangling and data visualization skills</a:t>
            </a:r>
            <a:r>
              <a:rPr b="0" i="0" lang="en-GB" sz="1100" u="none" cap="none" strike="noStrike">
                <a:solidFill>
                  <a:srgbClr val="000000"/>
                </a:solidFill>
                <a:latin typeface="Saira"/>
                <a:ea typeface="Saira"/>
                <a:cs typeface="Saira"/>
                <a:sym typeface="Saira"/>
              </a:rPr>
              <a:t>. You will spend most of your time here more than machine learning. 🤪</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0" i="0" lang="en-GB" sz="1100" u="none" cap="none" strike="noStrike">
                <a:solidFill>
                  <a:srgbClr val="000000"/>
                </a:solidFill>
                <a:latin typeface="Saira"/>
                <a:ea typeface="Saira"/>
                <a:cs typeface="Saira"/>
                <a:sym typeface="Saira"/>
              </a:rPr>
              <a:t>Before diving deeper into ML, </a:t>
            </a:r>
            <a:r>
              <a:rPr b="1" i="0" lang="en-GB" sz="1100" u="none" cap="none" strike="noStrike">
                <a:solidFill>
                  <a:srgbClr val="000000"/>
                </a:solidFill>
                <a:latin typeface="Saira"/>
                <a:ea typeface="Saira"/>
                <a:cs typeface="Saira"/>
                <a:sym typeface="Saira"/>
              </a:rPr>
              <a:t>refresh your statistics</a:t>
            </a:r>
            <a:r>
              <a:rPr b="0" i="0" lang="en-GB" sz="1100" u="none" cap="none" strike="noStrike">
                <a:solidFill>
                  <a:srgbClr val="000000"/>
                </a:solidFill>
                <a:latin typeface="Saira"/>
                <a:ea typeface="Saira"/>
                <a:cs typeface="Saira"/>
                <a:sym typeface="Saira"/>
              </a:rPr>
              <a:t>. Fundamentally, </a:t>
            </a:r>
            <a:r>
              <a:rPr lang="en-GB" sz="1100">
                <a:latin typeface="Saira"/>
                <a:ea typeface="Saira"/>
                <a:cs typeface="Saira"/>
                <a:sym typeface="Saira"/>
              </a:rPr>
              <a:t>as you might have noticed, machine learning</a:t>
            </a:r>
            <a:r>
              <a:rPr b="0" i="0" lang="en-GB" sz="1100" u="none" cap="none" strike="noStrike">
                <a:solidFill>
                  <a:srgbClr val="000000"/>
                </a:solidFill>
                <a:latin typeface="Saira"/>
                <a:ea typeface="Saira"/>
                <a:cs typeface="Saira"/>
                <a:sym typeface="Saira"/>
              </a:rPr>
              <a:t> is statistics. Sharp stats skills will also make you understand data at a deeper level.</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Focus on doing project-based learning</a:t>
            </a:r>
            <a:r>
              <a:rPr b="0" i="0" lang="en-GB" sz="1100" u="none" cap="none" strike="noStrike">
                <a:solidFill>
                  <a:srgbClr val="000000"/>
                </a:solidFill>
                <a:latin typeface="Saira"/>
                <a:ea typeface="Saira"/>
                <a:cs typeface="Saira"/>
                <a:sym typeface="Saira"/>
              </a:rPr>
              <a:t>. It’s easier to retain skills that are gained from actually doing something than just learning how to do it. Expand your portfolio. Use GitHub, Streamlit, Hugging Face Spaces</a:t>
            </a:r>
            <a:r>
              <a:rPr lang="en-GB" sz="1100">
                <a:latin typeface="Saira"/>
                <a:ea typeface="Saira"/>
                <a:cs typeface="Saira"/>
                <a:sym typeface="Saira"/>
              </a:rPr>
              <a:t> for deployment.</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Simple &gt; complex. </a:t>
            </a:r>
            <a:r>
              <a:rPr b="0" i="0" lang="en-GB" sz="1100" u="none" cap="none" strike="noStrike">
                <a:solidFill>
                  <a:srgbClr val="000000"/>
                </a:solidFill>
                <a:latin typeface="Saira"/>
                <a:ea typeface="Saira"/>
                <a:cs typeface="Saira"/>
                <a:sym typeface="Saira"/>
              </a:rPr>
              <a:t>Focus on solving problems using simpler methods than implementing complex models (like deep learning). In business or social impact space, it’s easier to get the buy-in of people when you can solve a problem in a simple manner and in a way that people can understand. </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Impact &gt; tools</a:t>
            </a:r>
            <a:r>
              <a:rPr b="0" i="0" lang="en-GB" sz="1100" u="none" cap="none" strike="noStrike">
                <a:solidFill>
                  <a:srgbClr val="000000"/>
                </a:solidFill>
                <a:latin typeface="Saira"/>
                <a:ea typeface="Saira"/>
                <a:cs typeface="Saira"/>
                <a:sym typeface="Saira"/>
              </a:rPr>
              <a:t>. Focus on creating impacts. Learn more data science tools and techniques but always treat it as a MEANS to solve a problem. </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0" i="0" lang="en-GB" sz="1100" u="none" cap="none" strike="noStrike">
                <a:solidFill>
                  <a:srgbClr val="000000"/>
                </a:solidFill>
                <a:latin typeface="Saira"/>
                <a:ea typeface="Saira"/>
                <a:cs typeface="Saira"/>
                <a:sym typeface="Saira"/>
              </a:rPr>
              <a:t>For people shifting into data science from a completely different background (like me), </a:t>
            </a:r>
            <a:r>
              <a:rPr b="1" i="0" lang="en-GB" sz="1100" u="none" cap="none" strike="noStrike">
                <a:solidFill>
                  <a:srgbClr val="000000"/>
                </a:solidFill>
                <a:latin typeface="Saira"/>
                <a:ea typeface="Saira"/>
                <a:cs typeface="Saira"/>
                <a:sym typeface="Saira"/>
              </a:rPr>
              <a:t>it might be helpful to treat DS as a way to make you better in your respective domains</a:t>
            </a:r>
            <a:r>
              <a:rPr b="0" i="0" lang="en-GB" sz="1100" u="none" cap="none" strike="noStrike">
                <a:solidFill>
                  <a:srgbClr val="000000"/>
                </a:solidFill>
                <a:latin typeface="Saira"/>
                <a:ea typeface="Saira"/>
                <a:cs typeface="Saira"/>
                <a:sym typeface="Saira"/>
              </a:rPr>
              <a:t>. Working in banking? Data science will make you better in credit! Working in engineering? Data science will make you a better engineer!</a:t>
            </a:r>
            <a:endParaRPr b="0" i="0" sz="1100" u="none" cap="none" strike="noStrike">
              <a:solidFill>
                <a:srgbClr val="000000"/>
              </a:solidFill>
              <a:latin typeface="Saira"/>
              <a:ea typeface="Saira"/>
              <a:cs typeface="Saira"/>
              <a:sym typeface="Saira"/>
            </a:endParaRPr>
          </a:p>
          <a:p>
            <a:pPr indent="-298450" lvl="0" marL="457200" marR="0" rtl="0" algn="l">
              <a:lnSpc>
                <a:spcPct val="100000"/>
              </a:lnSpc>
              <a:spcBef>
                <a:spcPts val="0"/>
              </a:spcBef>
              <a:spcAft>
                <a:spcPts val="0"/>
              </a:spcAft>
              <a:buClr>
                <a:srgbClr val="000000"/>
              </a:buClr>
              <a:buSzPts val="1100"/>
              <a:buFont typeface="Saira"/>
              <a:buAutoNum type="arabicPeriod"/>
            </a:pPr>
            <a:r>
              <a:rPr b="1" i="0" lang="en-GB" sz="1100" u="none" cap="none" strike="noStrike">
                <a:solidFill>
                  <a:srgbClr val="000000"/>
                </a:solidFill>
                <a:latin typeface="Saira"/>
                <a:ea typeface="Saira"/>
                <a:cs typeface="Saira"/>
                <a:sym typeface="Saira"/>
              </a:rPr>
              <a:t>Enjoy learning.</a:t>
            </a:r>
            <a:r>
              <a:rPr b="0" i="0" lang="en-GB" sz="1100" u="none" cap="none" strike="noStrike">
                <a:solidFill>
                  <a:srgbClr val="000000"/>
                </a:solidFill>
                <a:latin typeface="Saira"/>
                <a:ea typeface="Saira"/>
                <a:cs typeface="Saira"/>
                <a:sym typeface="Saira"/>
              </a:rPr>
              <a:t> There is so much to learn about data science and machine learning!</a:t>
            </a:r>
            <a:endParaRPr b="0" i="0" sz="1100" u="none" cap="none" strike="noStrike">
              <a:solidFill>
                <a:srgbClr val="000000"/>
              </a:solidFill>
              <a:latin typeface="Saira"/>
              <a:ea typeface="Saira"/>
              <a:cs typeface="Saira"/>
              <a:sym typeface="Saira"/>
            </a:endParaRPr>
          </a:p>
        </p:txBody>
      </p:sp>
      <p:sp>
        <p:nvSpPr>
          <p:cNvPr id="2045" name="Google Shape;2045;g1560f0c89f7_0_6"/>
          <p:cNvSpPr txBox="1"/>
          <p:nvPr/>
        </p:nvSpPr>
        <p:spPr>
          <a:xfrm>
            <a:off x="417650" y="3693850"/>
            <a:ext cx="818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latin typeface="Saira"/>
                <a:ea typeface="Saira"/>
                <a:cs typeface="Saira"/>
                <a:sym typeface="Saira"/>
              </a:rPr>
              <a:t>Congratulations for finishing Sprint 1 lectures! </a:t>
            </a:r>
            <a:endParaRPr b="1" i="0" sz="1400" u="none" cap="none" strike="noStrike">
              <a:solidFill>
                <a:schemeClr val="accent1"/>
              </a:solidFill>
              <a:latin typeface="Saira"/>
              <a:ea typeface="Saira"/>
              <a:cs typeface="Saira"/>
              <a:sym typeface="Sai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33"/>
          <p:cNvSpPr txBox="1"/>
          <p:nvPr/>
        </p:nvSpPr>
        <p:spPr>
          <a:xfrm>
            <a:off x="660175" y="2156100"/>
            <a:ext cx="3876300" cy="831300"/>
          </a:xfrm>
          <a:prstGeom prst="rect">
            <a:avLst/>
          </a:prstGeom>
          <a:solidFill>
            <a:srgbClr val="04817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End of Sprint 1 Day 8</a:t>
            </a:r>
            <a:endParaRPr b="1" i="0" sz="2100" u="none" cap="none" strike="noStrike">
              <a:solidFill>
                <a:schemeClr val="accent3"/>
              </a:solidFill>
              <a:latin typeface="Saira"/>
              <a:ea typeface="Saira"/>
              <a:cs typeface="Saira"/>
              <a:sym typeface="Saira"/>
            </a:endParaRPr>
          </a:p>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Any questions?</a:t>
            </a:r>
            <a:endParaRPr b="1" i="0" sz="1000" u="none" cap="none" strike="noStrike">
              <a:solidFill>
                <a:schemeClr val="accent3"/>
              </a:solidFill>
              <a:latin typeface="Saira"/>
              <a:ea typeface="Saira"/>
              <a:cs typeface="Saira"/>
              <a:sym typeface="Sai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g14a456f0097_0_174"/>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01 </a:t>
            </a:r>
            <a:endParaRPr/>
          </a:p>
          <a:p>
            <a:pPr indent="0" lvl="0" marL="0" rtl="0" algn="l">
              <a:lnSpc>
                <a:spcPct val="80000"/>
              </a:lnSpc>
              <a:spcBef>
                <a:spcPts val="0"/>
              </a:spcBef>
              <a:spcAft>
                <a:spcPts val="0"/>
              </a:spcAft>
              <a:buSzPts val="3000"/>
              <a:buNone/>
            </a:pPr>
            <a:r>
              <a:rPr lang="en-GB"/>
              <a:t>RECAP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g150dba95f28_0_5"/>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02 </a:t>
            </a:r>
            <a:endParaRPr/>
          </a:p>
          <a:p>
            <a:pPr indent="0" lvl="0" marL="0" rtl="0" algn="l">
              <a:lnSpc>
                <a:spcPct val="80000"/>
              </a:lnSpc>
              <a:spcBef>
                <a:spcPts val="0"/>
              </a:spcBef>
              <a:spcAft>
                <a:spcPts val="0"/>
              </a:spcAft>
              <a:buSzPts val="3000"/>
              <a:buNone/>
            </a:pPr>
            <a:r>
              <a:rPr lang="en-GB"/>
              <a:t>INTRODUCTION </a:t>
            </a:r>
            <a:endParaRPr/>
          </a:p>
          <a:p>
            <a:pPr indent="0" lvl="0" marL="0" rtl="0" algn="l">
              <a:lnSpc>
                <a:spcPct val="80000"/>
              </a:lnSpc>
              <a:spcBef>
                <a:spcPts val="0"/>
              </a:spcBef>
              <a:spcAft>
                <a:spcPts val="0"/>
              </a:spcAft>
              <a:buSzPts val="3000"/>
              <a:buNone/>
            </a:pPr>
            <a:r>
              <a:rPr lang="en-GB"/>
              <a:t>TO </a:t>
            </a:r>
            <a:endParaRPr/>
          </a:p>
          <a:p>
            <a:pPr indent="0" lvl="0" marL="0" rtl="0" algn="l">
              <a:lnSpc>
                <a:spcPct val="80000"/>
              </a:lnSpc>
              <a:spcBef>
                <a:spcPts val="0"/>
              </a:spcBef>
              <a:spcAft>
                <a:spcPts val="0"/>
              </a:spcAft>
              <a:buSzPts val="3000"/>
              <a:buNone/>
            </a:pPr>
            <a:r>
              <a:rPr lang="en-GB"/>
              <a:t>DEPLOYMENTS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g15396a9d1b2_0_57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753" name="Google Shape;1753;g15396a9d1b2_0_572"/>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How do deployments fit in data science?</a:t>
            </a:r>
            <a:endParaRPr b="0" i="0" sz="2300" u="none" cap="none" strike="noStrike">
              <a:solidFill>
                <a:srgbClr val="000000"/>
              </a:solidFill>
              <a:latin typeface="Arial"/>
              <a:ea typeface="Arial"/>
              <a:cs typeface="Arial"/>
              <a:sym typeface="Arial"/>
            </a:endParaRPr>
          </a:p>
        </p:txBody>
      </p:sp>
      <p:pic>
        <p:nvPicPr>
          <p:cNvPr id="1754" name="Google Shape;1754;g15396a9d1b2_0_572"/>
          <p:cNvPicPr preferRelativeResize="0"/>
          <p:nvPr/>
        </p:nvPicPr>
        <p:blipFill rotWithShape="1">
          <a:blip r:embed="rId3">
            <a:alphaModFix/>
          </a:blip>
          <a:srcRect b="0" l="0" r="0" t="0"/>
          <a:stretch/>
        </p:blipFill>
        <p:spPr>
          <a:xfrm>
            <a:off x="4572000" y="958725"/>
            <a:ext cx="3834498" cy="3842002"/>
          </a:xfrm>
          <a:prstGeom prst="rect">
            <a:avLst/>
          </a:prstGeom>
          <a:noFill/>
          <a:ln>
            <a:noFill/>
          </a:ln>
        </p:spPr>
      </p:pic>
      <p:sp>
        <p:nvSpPr>
          <p:cNvPr id="1755" name="Google Shape;1755;g15396a9d1b2_0_572"/>
          <p:cNvSpPr txBox="1"/>
          <p:nvPr/>
        </p:nvSpPr>
        <p:spPr>
          <a:xfrm>
            <a:off x="539750" y="1186500"/>
            <a:ext cx="31344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our previous discussions, we learned about data wrangling and data visualization.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We moved on to building machine learning models out of our data.</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Then, if we think our dashboard or machine learning model is good enough, then we can deploy it so others can consume what we have done!</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g15396a9d1b2_0_1144"/>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1761" name="Google Shape;1761;g15396a9d1b2_0_114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Isn’t deployment a part of an engineer’s job?</a:t>
            </a:r>
            <a:endParaRPr b="0" i="0" sz="2300" u="none" cap="none" strike="noStrike">
              <a:solidFill>
                <a:srgbClr val="000000"/>
              </a:solidFill>
              <a:latin typeface="Arial"/>
              <a:ea typeface="Arial"/>
              <a:cs typeface="Arial"/>
              <a:sym typeface="Arial"/>
            </a:endParaRPr>
          </a:p>
        </p:txBody>
      </p:sp>
      <p:sp>
        <p:nvSpPr>
          <p:cNvPr id="1762" name="Google Shape;1762;g15396a9d1b2_0_1144"/>
          <p:cNvSpPr txBox="1"/>
          <p:nvPr/>
        </p:nvSpPr>
        <p:spPr>
          <a:xfrm>
            <a:off x="417650" y="1171050"/>
            <a:ext cx="41544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For the most part, yes.</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a typical ML pipeline, those that deploy  our data projects are usually </a:t>
            </a:r>
            <a:r>
              <a:rPr b="1" i="0" lang="en-GB" sz="1400" u="none" cap="none" strike="noStrike">
                <a:solidFill>
                  <a:srgbClr val="000000"/>
                </a:solidFill>
                <a:latin typeface="Saira"/>
                <a:ea typeface="Saira"/>
                <a:cs typeface="Saira"/>
                <a:sym typeface="Saira"/>
              </a:rPr>
              <a:t>software engineers</a:t>
            </a:r>
            <a:r>
              <a:rPr b="0" i="0" lang="en-GB" sz="1400" u="none" cap="none" strike="noStrike">
                <a:solidFill>
                  <a:srgbClr val="000000"/>
                </a:solidFill>
                <a:latin typeface="Saira"/>
                <a:ea typeface="Saira"/>
                <a:cs typeface="Saira"/>
                <a:sym typeface="Saira"/>
              </a:rPr>
              <a:t>. If we have a data mature team, then </a:t>
            </a:r>
            <a:r>
              <a:rPr b="1" i="0" lang="en-GB" sz="1400" u="none" cap="none" strike="noStrike">
                <a:solidFill>
                  <a:srgbClr val="000000"/>
                </a:solidFill>
                <a:latin typeface="Saira"/>
                <a:ea typeface="Saira"/>
                <a:cs typeface="Saira"/>
                <a:sym typeface="Saira"/>
              </a:rPr>
              <a:t>machine learning engineers</a:t>
            </a:r>
            <a:r>
              <a:rPr b="0" i="0" lang="en-GB" sz="1400" u="none" cap="none" strike="noStrike">
                <a:solidFill>
                  <a:srgbClr val="000000"/>
                </a:solidFill>
                <a:latin typeface="Saira"/>
                <a:ea typeface="Saira"/>
                <a:cs typeface="Saira"/>
                <a:sym typeface="Saira"/>
              </a:rPr>
              <a:t> might be the one who will see it to production.</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Deployments can get complicated pretty fast as it involves tinkering with various infrastructures.</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i="0" lang="en-GB" sz="1400" u="none" cap="none" strike="noStrike">
                <a:solidFill>
                  <a:srgbClr val="000000"/>
                </a:solidFill>
                <a:latin typeface="Saira"/>
                <a:ea typeface="Saira"/>
                <a:cs typeface="Saira"/>
                <a:sym typeface="Saira"/>
              </a:rPr>
              <a:t>As data scientists,</a:t>
            </a:r>
            <a:r>
              <a:rPr b="1" i="0" lang="en-GB" sz="1400" u="none" cap="none" strike="noStrike">
                <a:solidFill>
                  <a:srgbClr val="000000"/>
                </a:solidFill>
                <a:latin typeface="Saira"/>
                <a:ea typeface="Saira"/>
                <a:cs typeface="Saira"/>
                <a:sym typeface="Saira"/>
              </a:rPr>
              <a:t> knowing how our model or dashboard is deployed can help us in making improvements in our data products.</a:t>
            </a:r>
            <a:endParaRPr b="1" i="0" sz="1400" u="none" cap="none" strike="noStrike">
              <a:solidFill>
                <a:srgbClr val="000000"/>
              </a:solidFill>
              <a:latin typeface="Saira"/>
              <a:ea typeface="Saira"/>
              <a:cs typeface="Saira"/>
              <a:sym typeface="Saira"/>
            </a:endParaRPr>
          </a:p>
        </p:txBody>
      </p:sp>
      <p:pic>
        <p:nvPicPr>
          <p:cNvPr id="1763" name="Google Shape;1763;g15396a9d1b2_0_1144"/>
          <p:cNvPicPr preferRelativeResize="0"/>
          <p:nvPr/>
        </p:nvPicPr>
        <p:blipFill rotWithShape="1">
          <a:blip r:embed="rId3">
            <a:alphaModFix/>
          </a:blip>
          <a:srcRect b="0" l="0" r="0" t="0"/>
          <a:stretch/>
        </p:blipFill>
        <p:spPr>
          <a:xfrm>
            <a:off x="5072150" y="1064875"/>
            <a:ext cx="3413925" cy="3413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g153a530fcd8_0_7"/>
          <p:cNvSpPr txBox="1"/>
          <p:nvPr/>
        </p:nvSpPr>
        <p:spPr>
          <a:xfrm>
            <a:off x="360375" y="1171050"/>
            <a:ext cx="4211700" cy="3109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When you want to “deploy” your </a:t>
            </a:r>
            <a:r>
              <a:rPr b="1" i="0" lang="en-GB" sz="1400" u="none" cap="none" strike="noStrike">
                <a:solidFill>
                  <a:srgbClr val="202122"/>
                </a:solidFill>
                <a:latin typeface="Saira"/>
                <a:ea typeface="Saira"/>
                <a:cs typeface="Saira"/>
                <a:sym typeface="Saira"/>
              </a:rPr>
              <a:t>dashboard</a:t>
            </a:r>
            <a:r>
              <a:rPr b="0" i="0" lang="en-GB" sz="1400" u="none" cap="none" strike="noStrike">
                <a:solidFill>
                  <a:srgbClr val="202122"/>
                </a:solidFill>
                <a:latin typeface="Saira"/>
                <a:ea typeface="Saira"/>
                <a:cs typeface="Saira"/>
                <a:sym typeface="Saira"/>
              </a:rPr>
              <a:t> or </a:t>
            </a:r>
            <a:r>
              <a:rPr b="1" i="0" lang="en-GB" sz="1400" u="none" cap="none" strike="noStrike">
                <a:solidFill>
                  <a:srgbClr val="202122"/>
                </a:solidFill>
                <a:latin typeface="Saira"/>
                <a:ea typeface="Saira"/>
                <a:cs typeface="Saira"/>
                <a:sym typeface="Saira"/>
              </a:rPr>
              <a:t>machine learning model</a:t>
            </a:r>
            <a:r>
              <a:rPr b="0" i="0" lang="en-GB" sz="1400" u="none" cap="none" strike="noStrike">
                <a:solidFill>
                  <a:srgbClr val="202122"/>
                </a:solidFill>
                <a:latin typeface="Saira"/>
                <a:ea typeface="Saira"/>
                <a:cs typeface="Saira"/>
                <a:sym typeface="Saira"/>
              </a:rPr>
              <a:t> to your stakeholders for consumption, you might be asked to create a web app. Note that creating a web app is usually done in two parts: (1) prototyping in your local (i.e. creating the components in your OWN computer and (2) deploying to production (i.e. deploying your code in a virtual machine so other people can access and use it).</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Creating a web app is a process of creating various moving components which can be broadly categorized into two major parts: the </a:t>
            </a:r>
            <a:r>
              <a:rPr b="1" i="0" lang="en-GB" sz="1400" u="none" cap="none" strike="noStrike">
                <a:solidFill>
                  <a:srgbClr val="202122"/>
                </a:solidFill>
                <a:latin typeface="Saira"/>
                <a:ea typeface="Saira"/>
                <a:cs typeface="Saira"/>
                <a:sym typeface="Saira"/>
              </a:rPr>
              <a:t>front-end</a:t>
            </a:r>
            <a:r>
              <a:rPr b="0" i="0" lang="en-GB" sz="1400" u="none" cap="none" strike="noStrike">
                <a:solidFill>
                  <a:srgbClr val="202122"/>
                </a:solidFill>
                <a:latin typeface="Saira"/>
                <a:ea typeface="Saira"/>
                <a:cs typeface="Saira"/>
                <a:sym typeface="Saira"/>
              </a:rPr>
              <a:t> and the </a:t>
            </a:r>
            <a:r>
              <a:rPr b="1" i="0" lang="en-GB" sz="1400" u="none" cap="none" strike="noStrike">
                <a:solidFill>
                  <a:srgbClr val="202122"/>
                </a:solidFill>
                <a:latin typeface="Saira"/>
                <a:ea typeface="Saira"/>
                <a:cs typeface="Saira"/>
                <a:sym typeface="Saira"/>
              </a:rPr>
              <a:t>back-end</a:t>
            </a:r>
            <a:r>
              <a:rPr b="0" i="0" lang="en-GB" sz="1400" u="none" cap="none" strike="noStrike">
                <a:solidFill>
                  <a:srgbClr val="202122"/>
                </a:solidFill>
                <a:latin typeface="Saira"/>
                <a:ea typeface="Saira"/>
                <a:cs typeface="Saira"/>
                <a:sym typeface="Saira"/>
              </a:rPr>
              <a:t>.</a:t>
            </a:r>
            <a:endParaRPr b="0" i="0" sz="1400" u="none" cap="none" strike="noStrike">
              <a:solidFill>
                <a:srgbClr val="202122"/>
              </a:solidFill>
              <a:latin typeface="Saira"/>
              <a:ea typeface="Saira"/>
              <a:cs typeface="Saira"/>
              <a:sym typeface="Saira"/>
            </a:endParaRPr>
          </a:p>
        </p:txBody>
      </p:sp>
      <p:sp>
        <p:nvSpPr>
          <p:cNvPr id="1769" name="Google Shape;1769;g153a530fcd8_0_7"/>
          <p:cNvSpPr txBox="1"/>
          <p:nvPr/>
        </p:nvSpPr>
        <p:spPr>
          <a:xfrm>
            <a:off x="360375"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Creating a web application</a:t>
            </a:r>
            <a:endParaRPr b="0" i="0" sz="2700" u="none" cap="none" strike="noStrike">
              <a:solidFill>
                <a:srgbClr val="000000"/>
              </a:solidFill>
              <a:latin typeface="Arial"/>
              <a:ea typeface="Arial"/>
              <a:cs typeface="Arial"/>
              <a:sym typeface="Arial"/>
            </a:endParaRPr>
          </a:p>
        </p:txBody>
      </p:sp>
      <p:pic>
        <p:nvPicPr>
          <p:cNvPr id="1770" name="Google Shape;1770;g153a530fcd8_0_7"/>
          <p:cNvPicPr preferRelativeResize="0"/>
          <p:nvPr/>
        </p:nvPicPr>
        <p:blipFill rotWithShape="1">
          <a:blip r:embed="rId3">
            <a:alphaModFix/>
          </a:blip>
          <a:srcRect b="0" l="0" r="0" t="0"/>
          <a:stretch/>
        </p:blipFill>
        <p:spPr>
          <a:xfrm>
            <a:off x="4997725" y="1594288"/>
            <a:ext cx="3620349" cy="2262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